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2" r:id="rId2"/>
    <p:sldId id="256" r:id="rId3"/>
    <p:sldId id="269" r:id="rId4"/>
    <p:sldId id="257" r:id="rId5"/>
    <p:sldId id="270" r:id="rId6"/>
    <p:sldId id="258" r:id="rId7"/>
    <p:sldId id="259" r:id="rId8"/>
    <p:sldId id="260" r:id="rId9"/>
    <p:sldId id="261" r:id="rId10"/>
    <p:sldId id="262" r:id="rId11"/>
    <p:sldId id="263" r:id="rId12"/>
    <p:sldId id="264" r:id="rId13"/>
    <p:sldId id="265" r:id="rId14"/>
    <p:sldId id="266" r:id="rId15"/>
    <p:sldId id="271"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59ACF-F458-4205-826E-599409F6AF02}" type="datetimeFigureOut">
              <a:rPr lang="en-CA" smtClean="0"/>
              <a:t>2019-09-22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AB8C8-2084-40C9-95A3-DC9641310D71}" type="slidenum">
              <a:rPr lang="en-CA" smtClean="0"/>
              <a:t>‹#›</a:t>
            </a:fld>
            <a:endParaRPr lang="en-CA"/>
          </a:p>
        </p:txBody>
      </p:sp>
    </p:spTree>
    <p:extLst>
      <p:ext uri="{BB962C8B-B14F-4D97-AF65-F5344CB8AC3E}">
        <p14:creationId xmlns:p14="http://schemas.microsoft.com/office/powerpoint/2010/main" val="52474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I Cor. 9:13 – 14</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2</a:t>
            </a:fld>
            <a:endParaRPr lang="en-CA"/>
          </a:p>
        </p:txBody>
      </p:sp>
    </p:spTree>
    <p:extLst>
      <p:ext uri="{BB962C8B-B14F-4D97-AF65-F5344CB8AC3E}">
        <p14:creationId xmlns:p14="http://schemas.microsoft.com/office/powerpoint/2010/main" val="288005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latin typeface="Arial Black" panose="020B0A04020102020204" pitchFamily="34" charset="0"/>
              </a:rPr>
              <a:t>Proverbs 3:7-10</a:t>
            </a:r>
          </a:p>
        </p:txBody>
      </p:sp>
      <p:sp>
        <p:nvSpPr>
          <p:cNvPr id="4" name="Slide Number Placeholder 3"/>
          <p:cNvSpPr>
            <a:spLocks noGrp="1"/>
          </p:cNvSpPr>
          <p:nvPr>
            <p:ph type="sldNum" sz="quarter" idx="5"/>
          </p:nvPr>
        </p:nvSpPr>
        <p:spPr/>
        <p:txBody>
          <a:bodyPr/>
          <a:lstStyle/>
          <a:p>
            <a:fld id="{4E3AB8C8-2084-40C9-95A3-DC9641310D71}" type="slidenum">
              <a:rPr lang="en-CA" smtClean="0"/>
              <a:t>14</a:t>
            </a:fld>
            <a:endParaRPr lang="en-CA"/>
          </a:p>
        </p:txBody>
      </p:sp>
    </p:spTree>
    <p:extLst>
      <p:ext uri="{BB962C8B-B14F-4D97-AF65-F5344CB8AC3E}">
        <p14:creationId xmlns:p14="http://schemas.microsoft.com/office/powerpoint/2010/main" val="1721572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latin typeface="Arial Black" panose="020B0A04020102020204" pitchFamily="34" charset="0"/>
              </a:rPr>
              <a:t>Proverbs 3:7-10</a:t>
            </a:r>
          </a:p>
        </p:txBody>
      </p:sp>
      <p:sp>
        <p:nvSpPr>
          <p:cNvPr id="4" name="Slide Number Placeholder 3"/>
          <p:cNvSpPr>
            <a:spLocks noGrp="1"/>
          </p:cNvSpPr>
          <p:nvPr>
            <p:ph type="sldNum" sz="quarter" idx="5"/>
          </p:nvPr>
        </p:nvSpPr>
        <p:spPr/>
        <p:txBody>
          <a:bodyPr/>
          <a:lstStyle/>
          <a:p>
            <a:fld id="{4E3AB8C8-2084-40C9-95A3-DC9641310D71}" type="slidenum">
              <a:rPr lang="en-CA" smtClean="0"/>
              <a:t>15</a:t>
            </a:fld>
            <a:endParaRPr lang="en-CA"/>
          </a:p>
        </p:txBody>
      </p:sp>
    </p:spTree>
    <p:extLst>
      <p:ext uri="{BB962C8B-B14F-4D97-AF65-F5344CB8AC3E}">
        <p14:creationId xmlns:p14="http://schemas.microsoft.com/office/powerpoint/2010/main" val="2058442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Proverbs 3:10</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16</a:t>
            </a:fld>
            <a:endParaRPr lang="en-CA"/>
          </a:p>
        </p:txBody>
      </p:sp>
    </p:spTree>
    <p:extLst>
      <p:ext uri="{BB962C8B-B14F-4D97-AF65-F5344CB8AC3E}">
        <p14:creationId xmlns:p14="http://schemas.microsoft.com/office/powerpoint/2010/main" val="1170773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Malachi 3:12</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17</a:t>
            </a:fld>
            <a:endParaRPr lang="en-CA"/>
          </a:p>
        </p:txBody>
      </p:sp>
    </p:spTree>
    <p:extLst>
      <p:ext uri="{BB962C8B-B14F-4D97-AF65-F5344CB8AC3E}">
        <p14:creationId xmlns:p14="http://schemas.microsoft.com/office/powerpoint/2010/main" val="4136811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Lev. 27:30 -32</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4</a:t>
            </a:fld>
            <a:endParaRPr lang="en-CA"/>
          </a:p>
        </p:txBody>
      </p:sp>
    </p:spTree>
    <p:extLst>
      <p:ext uri="{BB962C8B-B14F-4D97-AF65-F5344CB8AC3E}">
        <p14:creationId xmlns:p14="http://schemas.microsoft.com/office/powerpoint/2010/main" val="1175998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Galatians 6:6</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6</a:t>
            </a:fld>
            <a:endParaRPr lang="en-CA"/>
          </a:p>
        </p:txBody>
      </p:sp>
    </p:spTree>
    <p:extLst>
      <p:ext uri="{BB962C8B-B14F-4D97-AF65-F5344CB8AC3E}">
        <p14:creationId xmlns:p14="http://schemas.microsoft.com/office/powerpoint/2010/main" val="3281302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I Cor. 9:11</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7</a:t>
            </a:fld>
            <a:endParaRPr lang="en-CA"/>
          </a:p>
        </p:txBody>
      </p:sp>
    </p:spTree>
    <p:extLst>
      <p:ext uri="{BB962C8B-B14F-4D97-AF65-F5344CB8AC3E}">
        <p14:creationId xmlns:p14="http://schemas.microsoft.com/office/powerpoint/2010/main" val="2765460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I Cor. 3:5 – 9</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8</a:t>
            </a:fld>
            <a:endParaRPr lang="en-CA"/>
          </a:p>
        </p:txBody>
      </p:sp>
    </p:spTree>
    <p:extLst>
      <p:ext uri="{BB962C8B-B14F-4D97-AF65-F5344CB8AC3E}">
        <p14:creationId xmlns:p14="http://schemas.microsoft.com/office/powerpoint/2010/main" val="1778493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err="1">
                <a:latin typeface="Arial Black" panose="020B0A04020102020204" pitchFamily="34" charset="0"/>
                <a:ea typeface="Calibri" panose="020F0502020204030204" pitchFamily="34" charset="0"/>
                <a:cs typeface="Times New Roman" panose="02020603050405020304" pitchFamily="18" charset="0"/>
              </a:rPr>
              <a:t>Matthe</a:t>
            </a:r>
            <a:r>
              <a:rPr lang="en-CA" sz="1200" dirty="0">
                <a:latin typeface="Arial Black" panose="020B0A04020102020204" pitchFamily="34" charset="0"/>
                <a:ea typeface="Calibri" panose="020F0502020204030204" pitchFamily="34" charset="0"/>
                <a:cs typeface="Times New Roman" panose="02020603050405020304" pitchFamily="18" charset="0"/>
              </a:rPr>
              <a:t> 6:19 – 21</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10</a:t>
            </a:fld>
            <a:endParaRPr lang="en-CA"/>
          </a:p>
        </p:txBody>
      </p:sp>
    </p:spTree>
    <p:extLst>
      <p:ext uri="{BB962C8B-B14F-4D97-AF65-F5344CB8AC3E}">
        <p14:creationId xmlns:p14="http://schemas.microsoft.com/office/powerpoint/2010/main" val="2998206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Proverbs 3:1 – 2</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11</a:t>
            </a:fld>
            <a:endParaRPr lang="en-CA"/>
          </a:p>
        </p:txBody>
      </p:sp>
    </p:spTree>
    <p:extLst>
      <p:ext uri="{BB962C8B-B14F-4D97-AF65-F5344CB8AC3E}">
        <p14:creationId xmlns:p14="http://schemas.microsoft.com/office/powerpoint/2010/main" val="371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Proverbs 3:3 – 4</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12</a:t>
            </a:fld>
            <a:endParaRPr lang="en-CA"/>
          </a:p>
        </p:txBody>
      </p:sp>
    </p:spTree>
    <p:extLst>
      <p:ext uri="{BB962C8B-B14F-4D97-AF65-F5344CB8AC3E}">
        <p14:creationId xmlns:p14="http://schemas.microsoft.com/office/powerpoint/2010/main" val="4224282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Arial Black" panose="020B0A04020102020204" pitchFamily="34" charset="0"/>
              </a:rPr>
              <a:t>Proverbs 3:5 – 6</a:t>
            </a:r>
            <a:endParaRPr lang="en-CA" dirty="0"/>
          </a:p>
        </p:txBody>
      </p:sp>
      <p:sp>
        <p:nvSpPr>
          <p:cNvPr id="4" name="Slide Number Placeholder 3"/>
          <p:cNvSpPr>
            <a:spLocks noGrp="1"/>
          </p:cNvSpPr>
          <p:nvPr>
            <p:ph type="sldNum" sz="quarter" idx="5"/>
          </p:nvPr>
        </p:nvSpPr>
        <p:spPr/>
        <p:txBody>
          <a:bodyPr/>
          <a:lstStyle/>
          <a:p>
            <a:fld id="{4E3AB8C8-2084-40C9-95A3-DC9641310D71}" type="slidenum">
              <a:rPr lang="en-CA" smtClean="0"/>
              <a:t>13</a:t>
            </a:fld>
            <a:endParaRPr lang="en-CA"/>
          </a:p>
        </p:txBody>
      </p:sp>
    </p:spTree>
    <p:extLst>
      <p:ext uri="{BB962C8B-B14F-4D97-AF65-F5344CB8AC3E}">
        <p14:creationId xmlns:p14="http://schemas.microsoft.com/office/powerpoint/2010/main" val="180430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71FC2E-C28F-42A7-B926-917DE87490EC}" type="datetimeFigureOut">
              <a:rPr lang="en-CA" smtClean="0"/>
              <a:t>2019-09-22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195730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1FC2E-C28F-42A7-B926-917DE87490EC}" type="datetimeFigureOut">
              <a:rPr lang="en-CA" smtClean="0"/>
              <a:t>2019-09-22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130739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1FC2E-C28F-42A7-B926-917DE87490EC}" type="datetimeFigureOut">
              <a:rPr lang="en-CA" smtClean="0"/>
              <a:t>2019-09-22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373999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1FC2E-C28F-42A7-B926-917DE87490EC}" type="datetimeFigureOut">
              <a:rPr lang="en-CA" smtClean="0"/>
              <a:t>2019-09-22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425165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1FC2E-C28F-42A7-B926-917DE87490EC}" type="datetimeFigureOut">
              <a:rPr lang="en-CA" smtClean="0"/>
              <a:t>2019-09-22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360608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71FC2E-C28F-42A7-B926-917DE87490EC}" type="datetimeFigureOut">
              <a:rPr lang="en-CA" smtClean="0"/>
              <a:t>2019-09-22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3527648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71FC2E-C28F-42A7-B926-917DE87490EC}" type="datetimeFigureOut">
              <a:rPr lang="en-CA" smtClean="0"/>
              <a:t>2019-09-22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10901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71FC2E-C28F-42A7-B926-917DE87490EC}" type="datetimeFigureOut">
              <a:rPr lang="en-CA" smtClean="0"/>
              <a:t>2019-09-22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1357068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1FC2E-C28F-42A7-B926-917DE87490EC}" type="datetimeFigureOut">
              <a:rPr lang="en-CA" smtClean="0"/>
              <a:t>2019-09-22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88013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71FC2E-C28F-42A7-B926-917DE87490EC}" type="datetimeFigureOut">
              <a:rPr lang="en-CA" smtClean="0"/>
              <a:t>2019-09-22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226324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71FC2E-C28F-42A7-B926-917DE87490EC}" type="datetimeFigureOut">
              <a:rPr lang="en-CA" smtClean="0"/>
              <a:t>2019-09-22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2632247-8841-42B2-8889-E8A4F4802525}" type="slidenum">
              <a:rPr lang="en-CA" smtClean="0"/>
              <a:t>‹#›</a:t>
            </a:fld>
            <a:endParaRPr lang="en-CA"/>
          </a:p>
        </p:txBody>
      </p:sp>
    </p:spTree>
    <p:extLst>
      <p:ext uri="{BB962C8B-B14F-4D97-AF65-F5344CB8AC3E}">
        <p14:creationId xmlns:p14="http://schemas.microsoft.com/office/powerpoint/2010/main" val="407315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1FC2E-C28F-42A7-B926-917DE87490EC}" type="datetimeFigureOut">
              <a:rPr lang="en-CA" smtClean="0"/>
              <a:t>2019-09-22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32247-8841-42B2-8889-E8A4F4802525}" type="slidenum">
              <a:rPr lang="en-CA" smtClean="0"/>
              <a:t>‹#›</a:t>
            </a:fld>
            <a:endParaRPr lang="en-CA"/>
          </a:p>
        </p:txBody>
      </p:sp>
    </p:spTree>
    <p:extLst>
      <p:ext uri="{BB962C8B-B14F-4D97-AF65-F5344CB8AC3E}">
        <p14:creationId xmlns:p14="http://schemas.microsoft.com/office/powerpoint/2010/main" val="10098992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5833-7F8A-4472-8B3D-E3E0BA132F6B}"/>
              </a:ext>
            </a:extLst>
          </p:cNvPr>
          <p:cNvSpPr>
            <a:spLocks noGrp="1"/>
          </p:cNvSpPr>
          <p:nvPr>
            <p:ph type="ctrTitle"/>
          </p:nvPr>
        </p:nvSpPr>
        <p:spPr>
          <a:xfrm>
            <a:off x="1524000" y="2235200"/>
            <a:ext cx="9144000" cy="2387600"/>
          </a:xfrm>
        </p:spPr>
        <p:txBody>
          <a:bodyPr>
            <a:normAutofit fontScale="90000"/>
          </a:bodyPr>
          <a:lstStyle/>
          <a:p>
            <a:r>
              <a:rPr lang="en-US" dirty="0">
                <a:latin typeface="Arial Black" panose="020B0A04020102020204" pitchFamily="34" charset="0"/>
              </a:rPr>
              <a:t>Kingdom Builders</a:t>
            </a:r>
            <a:br>
              <a:rPr lang="en-US" dirty="0">
                <a:latin typeface="Arial Black" panose="020B0A04020102020204" pitchFamily="34" charset="0"/>
              </a:rPr>
            </a:br>
            <a:br>
              <a:rPr lang="en-US" dirty="0">
                <a:latin typeface="Arial Black" panose="020B0A04020102020204" pitchFamily="34" charset="0"/>
              </a:rPr>
            </a:br>
            <a:r>
              <a:rPr lang="en-US" dirty="0">
                <a:latin typeface="Arial Black" panose="020B0A04020102020204" pitchFamily="34" charset="0"/>
              </a:rPr>
              <a:t>Lev 27: 30-32</a:t>
            </a:r>
            <a:endParaRPr lang="en-CA" dirty="0">
              <a:latin typeface="Arial Black" panose="020B0A04020102020204" pitchFamily="34" charset="0"/>
            </a:endParaRPr>
          </a:p>
        </p:txBody>
      </p:sp>
    </p:spTree>
    <p:extLst>
      <p:ext uri="{BB962C8B-B14F-4D97-AF65-F5344CB8AC3E}">
        <p14:creationId xmlns:p14="http://schemas.microsoft.com/office/powerpoint/2010/main" val="5486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85595A-96B3-4BC6-9114-C1B0D78B8F60}"/>
              </a:ext>
            </a:extLst>
          </p:cNvPr>
          <p:cNvSpPr/>
          <p:nvPr/>
        </p:nvSpPr>
        <p:spPr>
          <a:xfrm>
            <a:off x="432047" y="402338"/>
            <a:ext cx="11327905" cy="6053324"/>
          </a:xfrm>
          <a:prstGeom prst="rect">
            <a:avLst/>
          </a:prstGeom>
        </p:spPr>
        <p:txBody>
          <a:bodyPr wrap="square">
            <a:spAutoFit/>
          </a:bodyPr>
          <a:lstStyle/>
          <a:p>
            <a:pPr algn="ctr">
              <a:lnSpc>
                <a:spcPct val="150000"/>
              </a:lnSpc>
              <a:spcAft>
                <a:spcPts val="1000"/>
              </a:spcAft>
            </a:pPr>
            <a:r>
              <a:rPr lang="en-CA" sz="3200" dirty="0">
                <a:latin typeface="Arial Black" panose="020B0A04020102020204" pitchFamily="34" charset="0"/>
              </a:rPr>
              <a:t>“Do not store up for yourselves treasures on earth, where moths and vermin destroy, and where thieves break in and steal. But store up for yourselves treasures in heaven, where moths and vermin do not destroy, and where thieves do not break in and steal. For where your treasure is, there your heart will be also. </a:t>
            </a:r>
          </a:p>
          <a:p>
            <a:pPr algn="ctr">
              <a:lnSpc>
                <a:spcPct val="150000"/>
              </a:lnSpc>
              <a:spcAft>
                <a:spcPts val="1000"/>
              </a:spcAft>
            </a:pPr>
            <a:r>
              <a:rPr lang="en-CA" sz="3200" dirty="0">
                <a:latin typeface="Arial Black" panose="020B0A04020102020204" pitchFamily="34" charset="0"/>
              </a:rPr>
              <a:t>(</a:t>
            </a:r>
            <a:r>
              <a:rPr lang="en-CA" sz="3200" dirty="0">
                <a:latin typeface="Arial Black" panose="020B0A04020102020204" pitchFamily="34" charset="0"/>
                <a:ea typeface="Calibri" panose="020F0502020204030204" pitchFamily="34" charset="0"/>
                <a:cs typeface="Times New Roman" panose="02020603050405020304" pitchFamily="18" charset="0"/>
              </a:rPr>
              <a:t>Matthew	6:19 – 21)</a:t>
            </a:r>
            <a:endParaRPr lang="en-CA"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258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D372B0-A9CA-413D-B563-1C1523F6544F}"/>
              </a:ext>
            </a:extLst>
          </p:cNvPr>
          <p:cNvSpPr txBox="1"/>
          <p:nvPr/>
        </p:nvSpPr>
        <p:spPr>
          <a:xfrm>
            <a:off x="258932" y="497236"/>
            <a:ext cx="11674136" cy="5863528"/>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My son, do not forget my teaching,</a:t>
            </a:r>
            <a:br>
              <a:rPr lang="en-CA" sz="3200" dirty="0">
                <a:latin typeface="Arial Black" panose="020B0A04020102020204" pitchFamily="34" charset="0"/>
              </a:rPr>
            </a:br>
            <a:r>
              <a:rPr lang="en-CA" sz="3200" dirty="0">
                <a:latin typeface="Arial Black" panose="020B0A04020102020204" pitchFamily="34" charset="0"/>
              </a:rPr>
              <a:t>    but keep my commands in your heart,</a:t>
            </a:r>
            <a:br>
              <a:rPr lang="en-CA" sz="3200" dirty="0">
                <a:latin typeface="Arial Black" panose="020B0A04020102020204" pitchFamily="34" charset="0"/>
              </a:rPr>
            </a:br>
            <a:r>
              <a:rPr lang="en-CA" sz="3200" b="1" baseline="30000" dirty="0">
                <a:latin typeface="Arial Black" panose="020B0A04020102020204" pitchFamily="34" charset="0"/>
              </a:rPr>
              <a:t>     </a:t>
            </a:r>
            <a:r>
              <a:rPr lang="en-CA" sz="3200" dirty="0">
                <a:latin typeface="Arial Black" panose="020B0A04020102020204" pitchFamily="34" charset="0"/>
              </a:rPr>
              <a:t>for they will prolong your life many years</a:t>
            </a:r>
            <a:br>
              <a:rPr lang="en-CA" sz="3200" dirty="0">
                <a:latin typeface="Arial Black" panose="020B0A04020102020204" pitchFamily="34" charset="0"/>
              </a:rPr>
            </a:br>
            <a:r>
              <a:rPr lang="en-CA" sz="3200" dirty="0">
                <a:latin typeface="Arial Black" panose="020B0A04020102020204" pitchFamily="34" charset="0"/>
              </a:rPr>
              <a:t>    and bring you peace and prosperity.	</a:t>
            </a:r>
          </a:p>
          <a:p>
            <a:pPr algn="ctr">
              <a:lnSpc>
                <a:spcPct val="200000"/>
              </a:lnSpc>
            </a:pPr>
            <a:r>
              <a:rPr lang="en-CA" sz="3200" dirty="0">
                <a:latin typeface="Arial Black" panose="020B0A04020102020204" pitchFamily="34" charset="0"/>
              </a:rPr>
              <a:t>(Proverbs 3:1 – 2)</a:t>
            </a:r>
          </a:p>
          <a:p>
            <a:pPr algn="ctr">
              <a:lnSpc>
                <a:spcPct val="200000"/>
              </a:lnSpc>
            </a:pPr>
            <a:endParaRPr lang="en-CA" sz="3200" dirty="0">
              <a:latin typeface="Arial Black" panose="020B0A04020102020204" pitchFamily="34" charset="0"/>
            </a:endParaRPr>
          </a:p>
        </p:txBody>
      </p:sp>
    </p:spTree>
    <p:extLst>
      <p:ext uri="{BB962C8B-B14F-4D97-AF65-F5344CB8AC3E}">
        <p14:creationId xmlns:p14="http://schemas.microsoft.com/office/powerpoint/2010/main" val="412250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B8B49E-ABB8-4888-9048-0AFB06D1CDC0}"/>
              </a:ext>
            </a:extLst>
          </p:cNvPr>
          <p:cNvSpPr txBox="1"/>
          <p:nvPr/>
        </p:nvSpPr>
        <p:spPr>
          <a:xfrm>
            <a:off x="152400" y="9587"/>
            <a:ext cx="11887200" cy="6848413"/>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Let love and faithfulness never leave you;</a:t>
            </a:r>
            <a:br>
              <a:rPr lang="en-CA" sz="3200" dirty="0">
                <a:latin typeface="Arial Black" panose="020B0A04020102020204" pitchFamily="34" charset="0"/>
              </a:rPr>
            </a:br>
            <a:r>
              <a:rPr lang="en-CA" sz="3200" dirty="0">
                <a:latin typeface="Arial Black" panose="020B0A04020102020204" pitchFamily="34" charset="0"/>
              </a:rPr>
              <a:t>    bind them around your neck,</a:t>
            </a:r>
            <a:br>
              <a:rPr lang="en-CA" sz="3200" dirty="0">
                <a:latin typeface="Arial Black" panose="020B0A04020102020204" pitchFamily="34" charset="0"/>
              </a:rPr>
            </a:br>
            <a:r>
              <a:rPr lang="en-CA" sz="3200" dirty="0">
                <a:latin typeface="Arial Black" panose="020B0A04020102020204" pitchFamily="34" charset="0"/>
              </a:rPr>
              <a:t>    write them on the tablet of your heart.</a:t>
            </a:r>
            <a:br>
              <a:rPr lang="en-CA" sz="3200" dirty="0">
                <a:latin typeface="Arial Black" panose="020B0A04020102020204" pitchFamily="34" charset="0"/>
              </a:rPr>
            </a:br>
            <a:r>
              <a:rPr lang="en-CA" sz="3200" b="1" baseline="30000" dirty="0">
                <a:latin typeface="Arial Black" panose="020B0A04020102020204" pitchFamily="34" charset="0"/>
              </a:rPr>
              <a:t>  </a:t>
            </a:r>
            <a:r>
              <a:rPr lang="en-CA" sz="3200" dirty="0">
                <a:latin typeface="Arial Black" panose="020B0A04020102020204" pitchFamily="34" charset="0"/>
              </a:rPr>
              <a:t>Then you will win favor and a good name</a:t>
            </a:r>
            <a:br>
              <a:rPr lang="en-CA" sz="3200" dirty="0">
                <a:latin typeface="Arial Black" panose="020B0A04020102020204" pitchFamily="34" charset="0"/>
              </a:rPr>
            </a:br>
            <a:r>
              <a:rPr lang="en-CA" sz="3200" dirty="0">
                <a:latin typeface="Arial Black" panose="020B0A04020102020204" pitchFamily="34" charset="0"/>
              </a:rPr>
              <a:t>    in the sight of God and man.		</a:t>
            </a:r>
          </a:p>
          <a:p>
            <a:pPr algn="ctr">
              <a:lnSpc>
                <a:spcPct val="200000"/>
              </a:lnSpc>
            </a:pPr>
            <a:r>
              <a:rPr lang="en-CA" sz="3200" dirty="0">
                <a:latin typeface="Arial Black" panose="020B0A04020102020204" pitchFamily="34" charset="0"/>
              </a:rPr>
              <a:t>(Proverbs 3:3 – 4)</a:t>
            </a:r>
          </a:p>
          <a:p>
            <a:pPr algn="ctr">
              <a:lnSpc>
                <a:spcPct val="200000"/>
              </a:lnSpc>
            </a:pPr>
            <a:endParaRPr lang="en-CA" sz="3200" dirty="0">
              <a:latin typeface="Arial Black" panose="020B0A04020102020204" pitchFamily="34" charset="0"/>
            </a:endParaRPr>
          </a:p>
        </p:txBody>
      </p:sp>
    </p:spTree>
    <p:extLst>
      <p:ext uri="{BB962C8B-B14F-4D97-AF65-F5344CB8AC3E}">
        <p14:creationId xmlns:p14="http://schemas.microsoft.com/office/powerpoint/2010/main" val="372850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DE435C-0DEE-487B-9B7F-549E74A43855}"/>
              </a:ext>
            </a:extLst>
          </p:cNvPr>
          <p:cNvSpPr txBox="1"/>
          <p:nvPr/>
        </p:nvSpPr>
        <p:spPr>
          <a:xfrm>
            <a:off x="168676" y="914401"/>
            <a:ext cx="11825056" cy="4878643"/>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Trust in the </a:t>
            </a:r>
            <a:r>
              <a:rPr lang="en-CA" sz="3200" cap="small" dirty="0">
                <a:latin typeface="Arial Black" panose="020B0A04020102020204" pitchFamily="34" charset="0"/>
              </a:rPr>
              <a:t>Lord</a:t>
            </a:r>
            <a:r>
              <a:rPr lang="en-CA" sz="3200" dirty="0">
                <a:latin typeface="Arial Black" panose="020B0A04020102020204" pitchFamily="34" charset="0"/>
              </a:rPr>
              <a:t> with all your heart</a:t>
            </a:r>
            <a:br>
              <a:rPr lang="en-CA" sz="3200" dirty="0">
                <a:latin typeface="Arial Black" panose="020B0A04020102020204" pitchFamily="34" charset="0"/>
              </a:rPr>
            </a:br>
            <a:r>
              <a:rPr lang="en-CA" sz="3200" dirty="0">
                <a:latin typeface="Arial Black" panose="020B0A04020102020204" pitchFamily="34" charset="0"/>
              </a:rPr>
              <a:t>    and lean not on your own understanding;</a:t>
            </a:r>
            <a:br>
              <a:rPr lang="en-CA" sz="3200" dirty="0">
                <a:latin typeface="Arial Black" panose="020B0A04020102020204" pitchFamily="34" charset="0"/>
              </a:rPr>
            </a:br>
            <a:r>
              <a:rPr lang="en-CA" sz="3200" dirty="0">
                <a:latin typeface="Arial Black" panose="020B0A04020102020204" pitchFamily="34" charset="0"/>
              </a:rPr>
              <a:t>in all your ways submit to him,</a:t>
            </a:r>
            <a:br>
              <a:rPr lang="en-CA" sz="3200" dirty="0">
                <a:latin typeface="Arial Black" panose="020B0A04020102020204" pitchFamily="34" charset="0"/>
              </a:rPr>
            </a:br>
            <a:r>
              <a:rPr lang="en-CA" sz="3200" dirty="0">
                <a:latin typeface="Arial Black" panose="020B0A04020102020204" pitchFamily="34" charset="0"/>
              </a:rPr>
              <a:t>    and he will make your paths straight.</a:t>
            </a:r>
          </a:p>
          <a:p>
            <a:pPr algn="ctr">
              <a:lnSpc>
                <a:spcPct val="200000"/>
              </a:lnSpc>
            </a:pPr>
            <a:r>
              <a:rPr lang="en-CA" sz="3200" dirty="0">
                <a:latin typeface="Arial Black" panose="020B0A04020102020204" pitchFamily="34" charset="0"/>
              </a:rPr>
              <a:t>		(Proverbs 3:5 – 6)</a:t>
            </a:r>
          </a:p>
        </p:txBody>
      </p:sp>
    </p:spTree>
    <p:extLst>
      <p:ext uri="{BB962C8B-B14F-4D97-AF65-F5344CB8AC3E}">
        <p14:creationId xmlns:p14="http://schemas.microsoft.com/office/powerpoint/2010/main" val="3979729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3AD68E-F482-4A87-BF79-6A14932A17D0}"/>
              </a:ext>
            </a:extLst>
          </p:cNvPr>
          <p:cNvSpPr txBox="1"/>
          <p:nvPr/>
        </p:nvSpPr>
        <p:spPr>
          <a:xfrm>
            <a:off x="396536" y="1482121"/>
            <a:ext cx="11398928" cy="3893758"/>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Do not be wise in your own eyes;</a:t>
            </a:r>
            <a:br>
              <a:rPr lang="en-CA" sz="3200" dirty="0">
                <a:latin typeface="Arial Black" panose="020B0A04020102020204" pitchFamily="34" charset="0"/>
              </a:rPr>
            </a:br>
            <a:r>
              <a:rPr lang="en-CA" sz="3200" dirty="0">
                <a:latin typeface="Arial Black" panose="020B0A04020102020204" pitchFamily="34" charset="0"/>
              </a:rPr>
              <a:t>    fear the </a:t>
            </a:r>
            <a:r>
              <a:rPr lang="en-CA" sz="3200" cap="small" dirty="0">
                <a:latin typeface="Arial Black" panose="020B0A04020102020204" pitchFamily="34" charset="0"/>
              </a:rPr>
              <a:t>Lord</a:t>
            </a:r>
            <a:r>
              <a:rPr lang="en-CA" sz="3200" dirty="0">
                <a:latin typeface="Arial Black" panose="020B0A04020102020204" pitchFamily="34" charset="0"/>
              </a:rPr>
              <a:t> and shun evil.</a:t>
            </a:r>
            <a:br>
              <a:rPr lang="en-CA" sz="3200" dirty="0">
                <a:latin typeface="Arial Black" panose="020B0A04020102020204" pitchFamily="34" charset="0"/>
              </a:rPr>
            </a:br>
            <a:r>
              <a:rPr lang="en-CA" sz="3200" b="1" baseline="30000" dirty="0">
                <a:latin typeface="Arial Black" panose="020B0A04020102020204" pitchFamily="34" charset="0"/>
              </a:rPr>
              <a:t>  </a:t>
            </a:r>
            <a:r>
              <a:rPr lang="en-CA" sz="3200" dirty="0">
                <a:latin typeface="Arial Black" panose="020B0A04020102020204" pitchFamily="34" charset="0"/>
              </a:rPr>
              <a:t>This will bring health to your body</a:t>
            </a:r>
            <a:br>
              <a:rPr lang="en-CA" sz="3200" dirty="0">
                <a:latin typeface="Arial Black" panose="020B0A04020102020204" pitchFamily="34" charset="0"/>
              </a:rPr>
            </a:br>
            <a:r>
              <a:rPr lang="en-CA" sz="3200" dirty="0">
                <a:latin typeface="Arial Black" panose="020B0A04020102020204" pitchFamily="34" charset="0"/>
              </a:rPr>
              <a:t>    and nourishment to your bones.</a:t>
            </a:r>
          </a:p>
        </p:txBody>
      </p:sp>
    </p:spTree>
    <p:extLst>
      <p:ext uri="{BB962C8B-B14F-4D97-AF65-F5344CB8AC3E}">
        <p14:creationId xmlns:p14="http://schemas.microsoft.com/office/powerpoint/2010/main" val="3491039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F449D9-7A28-4CCD-A721-99D959DDDC5A}"/>
              </a:ext>
            </a:extLst>
          </p:cNvPr>
          <p:cNvSpPr txBox="1"/>
          <p:nvPr/>
        </p:nvSpPr>
        <p:spPr>
          <a:xfrm>
            <a:off x="649357" y="920621"/>
            <a:ext cx="10893286" cy="5016758"/>
          </a:xfrm>
          <a:prstGeom prst="rect">
            <a:avLst/>
          </a:prstGeom>
          <a:noFill/>
        </p:spPr>
        <p:txBody>
          <a:bodyPr wrap="square" rtlCol="0">
            <a:spAutoFit/>
          </a:bodyPr>
          <a:lstStyle/>
          <a:p>
            <a:pPr algn="ctr">
              <a:lnSpc>
                <a:spcPct val="150000"/>
              </a:lnSpc>
            </a:pPr>
            <a:r>
              <a:rPr lang="en-CA" sz="3200" dirty="0">
                <a:latin typeface="Arial Black" panose="020B0A04020102020204" pitchFamily="34" charset="0"/>
              </a:rPr>
              <a:t>Honor the </a:t>
            </a:r>
            <a:r>
              <a:rPr lang="en-CA" sz="3200" cap="small" dirty="0">
                <a:latin typeface="Arial Black" panose="020B0A04020102020204" pitchFamily="34" charset="0"/>
              </a:rPr>
              <a:t>Lord</a:t>
            </a:r>
            <a:r>
              <a:rPr lang="en-CA" sz="3200" dirty="0">
                <a:latin typeface="Arial Black" panose="020B0A04020102020204" pitchFamily="34" charset="0"/>
              </a:rPr>
              <a:t> with your wealth,</a:t>
            </a:r>
            <a:br>
              <a:rPr lang="en-CA" sz="3200" dirty="0">
                <a:latin typeface="Arial Black" panose="020B0A04020102020204" pitchFamily="34" charset="0"/>
              </a:rPr>
            </a:br>
            <a:r>
              <a:rPr lang="en-CA" sz="3200" dirty="0">
                <a:latin typeface="Arial Black" panose="020B0A04020102020204" pitchFamily="34" charset="0"/>
              </a:rPr>
              <a:t>    with the first fruits of all your crops;</a:t>
            </a:r>
            <a:br>
              <a:rPr lang="en-CA" sz="3200" dirty="0">
                <a:latin typeface="Arial Black" panose="020B0A04020102020204" pitchFamily="34" charset="0"/>
              </a:rPr>
            </a:br>
            <a:r>
              <a:rPr lang="en-CA" sz="3200" b="1" baseline="30000" dirty="0">
                <a:latin typeface="Arial Black" panose="020B0A04020102020204" pitchFamily="34" charset="0"/>
              </a:rPr>
              <a:t>   </a:t>
            </a:r>
            <a:r>
              <a:rPr lang="en-CA" sz="3200" dirty="0">
                <a:latin typeface="Arial Black" panose="020B0A04020102020204" pitchFamily="34" charset="0"/>
              </a:rPr>
              <a:t>then your barns will be filled to overflowing,</a:t>
            </a:r>
            <a:br>
              <a:rPr lang="en-CA" sz="3200" dirty="0">
                <a:latin typeface="Arial Black" panose="020B0A04020102020204" pitchFamily="34" charset="0"/>
              </a:rPr>
            </a:br>
            <a:r>
              <a:rPr lang="en-CA" sz="3200" dirty="0">
                <a:latin typeface="Arial Black" panose="020B0A04020102020204" pitchFamily="34" charset="0"/>
              </a:rPr>
              <a:t>    and your vats will brim over with new wine.</a:t>
            </a:r>
          </a:p>
          <a:p>
            <a:pPr algn="ctr">
              <a:lnSpc>
                <a:spcPct val="150000"/>
              </a:lnSpc>
            </a:pPr>
            <a:endParaRPr lang="en-CA" sz="3200" dirty="0">
              <a:latin typeface="Arial Black" panose="020B0A04020102020204" pitchFamily="34" charset="0"/>
            </a:endParaRPr>
          </a:p>
          <a:p>
            <a:pPr algn="ctr">
              <a:lnSpc>
                <a:spcPct val="150000"/>
              </a:lnSpc>
            </a:pPr>
            <a:r>
              <a:rPr lang="en-CA" sz="3200" dirty="0">
                <a:latin typeface="Arial Black" panose="020B0A04020102020204" pitchFamily="34" charset="0"/>
              </a:rPr>
              <a:t>Proverbs 3:7-10</a:t>
            </a:r>
          </a:p>
          <a:p>
            <a:endParaRPr lang="en-CA" sz="3200" dirty="0"/>
          </a:p>
        </p:txBody>
      </p:sp>
    </p:spTree>
    <p:extLst>
      <p:ext uri="{BB962C8B-B14F-4D97-AF65-F5344CB8AC3E}">
        <p14:creationId xmlns:p14="http://schemas.microsoft.com/office/powerpoint/2010/main" val="3808345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FE5376-CE18-4BA2-BB30-36ADB074FDCF}"/>
              </a:ext>
            </a:extLst>
          </p:cNvPr>
          <p:cNvSpPr txBox="1"/>
          <p:nvPr/>
        </p:nvSpPr>
        <p:spPr>
          <a:xfrm>
            <a:off x="192349" y="1482121"/>
            <a:ext cx="11807301" cy="3893758"/>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Then your barns will be filled to overflowing,</a:t>
            </a:r>
            <a:br>
              <a:rPr lang="en-CA" sz="3200" dirty="0">
                <a:latin typeface="Arial Black" panose="020B0A04020102020204" pitchFamily="34" charset="0"/>
              </a:rPr>
            </a:br>
            <a:r>
              <a:rPr lang="en-CA" sz="3200" dirty="0">
                <a:latin typeface="Arial Black" panose="020B0A04020102020204" pitchFamily="34" charset="0"/>
              </a:rPr>
              <a:t>    and your vats will brim over with new wine.</a:t>
            </a:r>
          </a:p>
          <a:p>
            <a:pPr algn="ctr">
              <a:lnSpc>
                <a:spcPct val="200000"/>
              </a:lnSpc>
            </a:pPr>
            <a:endParaRPr lang="en-CA" sz="3200" dirty="0">
              <a:latin typeface="Arial Black" panose="020B0A04020102020204" pitchFamily="34" charset="0"/>
            </a:endParaRPr>
          </a:p>
          <a:p>
            <a:pPr algn="ctr">
              <a:lnSpc>
                <a:spcPct val="200000"/>
              </a:lnSpc>
            </a:pPr>
            <a:r>
              <a:rPr lang="en-CA" sz="3200" dirty="0">
                <a:latin typeface="Arial Black" panose="020B0A04020102020204" pitchFamily="34" charset="0"/>
              </a:rPr>
              <a:t>(Proverbs 3:10)</a:t>
            </a:r>
          </a:p>
        </p:txBody>
      </p:sp>
    </p:spTree>
    <p:extLst>
      <p:ext uri="{BB962C8B-B14F-4D97-AF65-F5344CB8AC3E}">
        <p14:creationId xmlns:p14="http://schemas.microsoft.com/office/powerpoint/2010/main" val="1336085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A869F3-1E04-40B4-B52C-6996898FF9E0}"/>
              </a:ext>
            </a:extLst>
          </p:cNvPr>
          <p:cNvSpPr txBox="1"/>
          <p:nvPr/>
        </p:nvSpPr>
        <p:spPr>
          <a:xfrm>
            <a:off x="281126" y="497236"/>
            <a:ext cx="11629747" cy="5863528"/>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“Then all the nations will call you blessed, for yours will be a delightful land,” says the </a:t>
            </a:r>
            <a:r>
              <a:rPr lang="en-CA" sz="3200" cap="small" dirty="0">
                <a:latin typeface="Arial Black" panose="020B0A04020102020204" pitchFamily="34" charset="0"/>
              </a:rPr>
              <a:t>Lord</a:t>
            </a:r>
            <a:r>
              <a:rPr lang="en-CA" sz="3200" dirty="0">
                <a:latin typeface="Arial Black" panose="020B0A04020102020204" pitchFamily="34" charset="0"/>
              </a:rPr>
              <a:t> Almighty.  </a:t>
            </a:r>
          </a:p>
          <a:p>
            <a:pPr algn="ctr">
              <a:lnSpc>
                <a:spcPct val="200000"/>
              </a:lnSpc>
            </a:pPr>
            <a:r>
              <a:rPr lang="en-CA" sz="3200" dirty="0">
                <a:latin typeface="Arial Black" panose="020B0A04020102020204" pitchFamily="34" charset="0"/>
              </a:rPr>
              <a:t> </a:t>
            </a:r>
          </a:p>
          <a:p>
            <a:pPr algn="ctr">
              <a:lnSpc>
                <a:spcPct val="200000"/>
              </a:lnSpc>
            </a:pPr>
            <a:r>
              <a:rPr lang="en-CA" sz="3200" dirty="0">
                <a:latin typeface="Arial Black" panose="020B0A04020102020204" pitchFamily="34" charset="0"/>
              </a:rPr>
              <a:t>(Malachi 3:12)</a:t>
            </a:r>
          </a:p>
          <a:p>
            <a:pPr algn="ctr">
              <a:lnSpc>
                <a:spcPct val="200000"/>
              </a:lnSpc>
            </a:pPr>
            <a:endParaRPr lang="en-CA" sz="3200" dirty="0">
              <a:latin typeface="Arial Black" panose="020B0A04020102020204" pitchFamily="34" charset="0"/>
            </a:endParaRPr>
          </a:p>
        </p:txBody>
      </p:sp>
    </p:spTree>
    <p:extLst>
      <p:ext uri="{BB962C8B-B14F-4D97-AF65-F5344CB8AC3E}">
        <p14:creationId xmlns:p14="http://schemas.microsoft.com/office/powerpoint/2010/main" val="296896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2CF048-C95D-4930-8E99-430DAF9968E0}"/>
              </a:ext>
            </a:extLst>
          </p:cNvPr>
          <p:cNvSpPr txBox="1"/>
          <p:nvPr/>
        </p:nvSpPr>
        <p:spPr>
          <a:xfrm>
            <a:off x="294442" y="1482024"/>
            <a:ext cx="11603115" cy="3893951"/>
          </a:xfrm>
          <a:prstGeom prst="rect">
            <a:avLst/>
          </a:prstGeom>
          <a:noFill/>
        </p:spPr>
        <p:txBody>
          <a:bodyPr wrap="square" rtlCol="0">
            <a:spAutoFit/>
          </a:bodyPr>
          <a:lstStyle/>
          <a:p>
            <a:pPr algn="ctr">
              <a:lnSpc>
                <a:spcPct val="200000"/>
              </a:lnSpc>
            </a:pPr>
            <a:r>
              <a:rPr lang="en-CA" sz="3200" b="1" baseline="30000" dirty="0">
                <a:latin typeface="Arial Black" panose="020B0A04020102020204" pitchFamily="34" charset="0"/>
              </a:rPr>
              <a:t> </a:t>
            </a:r>
            <a:r>
              <a:rPr lang="en-CA" sz="3200" dirty="0">
                <a:latin typeface="Arial Black" panose="020B0A04020102020204" pitchFamily="34" charset="0"/>
              </a:rPr>
              <a:t>Don’t you know that those who serve in the temple get their food from the temple, and that those who serve at the altar share in what is offered on the altar? </a:t>
            </a:r>
            <a:endParaRPr lang="en-CA" dirty="0"/>
          </a:p>
        </p:txBody>
      </p:sp>
    </p:spTree>
    <p:extLst>
      <p:ext uri="{BB962C8B-B14F-4D97-AF65-F5344CB8AC3E}">
        <p14:creationId xmlns:p14="http://schemas.microsoft.com/office/powerpoint/2010/main" val="1456971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DDF316-5D30-48B9-B15F-E76EC9717D5D}"/>
              </a:ext>
            </a:extLst>
          </p:cNvPr>
          <p:cNvSpPr txBox="1"/>
          <p:nvPr/>
        </p:nvSpPr>
        <p:spPr>
          <a:xfrm>
            <a:off x="1009650" y="1166842"/>
            <a:ext cx="10172700" cy="4524315"/>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In the same way, the Lord has commanded that those who preach the gospel should receive their living from the gospel.  </a:t>
            </a:r>
          </a:p>
          <a:p>
            <a:pPr algn="ctr"/>
            <a:endParaRPr lang="en-CA" sz="3200" dirty="0">
              <a:latin typeface="Arial Black" panose="020B0A04020102020204" pitchFamily="34" charset="0"/>
            </a:endParaRPr>
          </a:p>
          <a:p>
            <a:pPr algn="ctr"/>
            <a:r>
              <a:rPr lang="en-CA" sz="3200" dirty="0">
                <a:latin typeface="Arial Black" panose="020B0A04020102020204" pitchFamily="34" charset="0"/>
              </a:rPr>
              <a:t>  (I Cor. 9:13 – 14)</a:t>
            </a:r>
          </a:p>
          <a:p>
            <a:pPr algn="ctr"/>
            <a:endParaRPr lang="en-CA" sz="3200" dirty="0"/>
          </a:p>
        </p:txBody>
      </p:sp>
    </p:spTree>
    <p:extLst>
      <p:ext uri="{BB962C8B-B14F-4D97-AF65-F5344CB8AC3E}">
        <p14:creationId xmlns:p14="http://schemas.microsoft.com/office/powerpoint/2010/main" val="303562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0744E2-7F90-44A2-8858-B9D88C4F30FE}"/>
              </a:ext>
            </a:extLst>
          </p:cNvPr>
          <p:cNvSpPr txBox="1"/>
          <p:nvPr/>
        </p:nvSpPr>
        <p:spPr>
          <a:xfrm>
            <a:off x="321075" y="989678"/>
            <a:ext cx="11549849" cy="4878643"/>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“‘A tithe of everything from the land, whether grain from the soil or fruit from the trees, belongs to the </a:t>
            </a:r>
            <a:r>
              <a:rPr lang="en-CA" sz="3200" cap="small" dirty="0">
                <a:latin typeface="Arial Black" panose="020B0A04020102020204" pitchFamily="34" charset="0"/>
              </a:rPr>
              <a:t>Lord</a:t>
            </a:r>
            <a:r>
              <a:rPr lang="en-CA" sz="3200" dirty="0">
                <a:latin typeface="Arial Black" panose="020B0A04020102020204" pitchFamily="34" charset="0"/>
              </a:rPr>
              <a:t>; it is holy to the </a:t>
            </a:r>
            <a:r>
              <a:rPr lang="en-CA" sz="3200" cap="small" dirty="0">
                <a:latin typeface="Arial Black" panose="020B0A04020102020204" pitchFamily="34" charset="0"/>
              </a:rPr>
              <a:t>Lord</a:t>
            </a:r>
            <a:r>
              <a:rPr lang="en-CA" sz="3200" dirty="0">
                <a:latin typeface="Arial Black" panose="020B0A04020102020204" pitchFamily="34" charset="0"/>
              </a:rPr>
              <a:t>. Whoever would redeem any of their tithe must add a fifth of the value to it. </a:t>
            </a:r>
          </a:p>
        </p:txBody>
      </p:sp>
    </p:spTree>
    <p:extLst>
      <p:ext uri="{BB962C8B-B14F-4D97-AF65-F5344CB8AC3E}">
        <p14:creationId xmlns:p14="http://schemas.microsoft.com/office/powerpoint/2010/main" val="302934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38605D-A85E-46D5-A0AD-1D6B8DC6A8C1}"/>
              </a:ext>
            </a:extLst>
          </p:cNvPr>
          <p:cNvSpPr txBox="1"/>
          <p:nvPr/>
        </p:nvSpPr>
        <p:spPr>
          <a:xfrm>
            <a:off x="881269" y="1166842"/>
            <a:ext cx="10429461" cy="4524315"/>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Every tithe of the herd and flock—every tenth animal that passes under the shepherd’s rod—will be holy to the </a:t>
            </a:r>
            <a:r>
              <a:rPr lang="en-CA" sz="3200" cap="small" dirty="0">
                <a:latin typeface="Arial Black" panose="020B0A04020102020204" pitchFamily="34" charset="0"/>
              </a:rPr>
              <a:t>Lord</a:t>
            </a:r>
            <a:r>
              <a:rPr lang="en-CA" sz="3200" dirty="0">
                <a:latin typeface="Arial Black" panose="020B0A04020102020204" pitchFamily="34" charset="0"/>
              </a:rPr>
              <a:t>.  </a:t>
            </a:r>
          </a:p>
          <a:p>
            <a:pPr algn="ctr"/>
            <a:endParaRPr lang="en-CA" sz="3200" dirty="0">
              <a:latin typeface="Arial Black" panose="020B0A04020102020204" pitchFamily="34" charset="0"/>
            </a:endParaRPr>
          </a:p>
          <a:p>
            <a:pPr algn="ctr"/>
            <a:r>
              <a:rPr lang="en-CA" sz="3200" dirty="0">
                <a:latin typeface="Arial Black" panose="020B0A04020102020204" pitchFamily="34" charset="0"/>
              </a:rPr>
              <a:t>(Lev. 27:30 -32)</a:t>
            </a:r>
          </a:p>
          <a:p>
            <a:pPr algn="ctr"/>
            <a:endParaRPr lang="en-CA" sz="3200" dirty="0"/>
          </a:p>
        </p:txBody>
      </p:sp>
    </p:spTree>
    <p:extLst>
      <p:ext uri="{BB962C8B-B14F-4D97-AF65-F5344CB8AC3E}">
        <p14:creationId xmlns:p14="http://schemas.microsoft.com/office/powerpoint/2010/main" val="289832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9B95F3-CE15-4952-ACF8-899100E2C5A2}"/>
              </a:ext>
            </a:extLst>
          </p:cNvPr>
          <p:cNvSpPr txBox="1"/>
          <p:nvPr/>
        </p:nvSpPr>
        <p:spPr>
          <a:xfrm>
            <a:off x="187911" y="989678"/>
            <a:ext cx="11816178" cy="4878643"/>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Nevertheless, the one who receives instruction in the word should share all good things with their instructor.  </a:t>
            </a:r>
          </a:p>
          <a:p>
            <a:pPr algn="ctr">
              <a:lnSpc>
                <a:spcPct val="200000"/>
              </a:lnSpc>
            </a:pPr>
            <a:endParaRPr lang="en-CA" sz="3200" dirty="0">
              <a:latin typeface="Arial Black" panose="020B0A04020102020204" pitchFamily="34" charset="0"/>
            </a:endParaRPr>
          </a:p>
          <a:p>
            <a:pPr algn="ctr">
              <a:lnSpc>
                <a:spcPct val="200000"/>
              </a:lnSpc>
            </a:pPr>
            <a:r>
              <a:rPr lang="en-CA" sz="3200" dirty="0">
                <a:latin typeface="Arial Black" panose="020B0A04020102020204" pitchFamily="34" charset="0"/>
              </a:rPr>
              <a:t>(Galatians 6:6)</a:t>
            </a:r>
          </a:p>
        </p:txBody>
      </p:sp>
    </p:spTree>
    <p:extLst>
      <p:ext uri="{BB962C8B-B14F-4D97-AF65-F5344CB8AC3E}">
        <p14:creationId xmlns:p14="http://schemas.microsoft.com/office/powerpoint/2010/main" val="356180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9C2664-32A0-4A68-8DD2-8F99505AE795}"/>
              </a:ext>
            </a:extLst>
          </p:cNvPr>
          <p:cNvSpPr txBox="1"/>
          <p:nvPr/>
        </p:nvSpPr>
        <p:spPr>
          <a:xfrm>
            <a:off x="232299" y="1482121"/>
            <a:ext cx="11727402" cy="3893758"/>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If we have sown spiritual seed among you, is it too much if we reap a material harvest from you?		</a:t>
            </a:r>
          </a:p>
          <a:p>
            <a:pPr algn="ctr">
              <a:lnSpc>
                <a:spcPct val="200000"/>
              </a:lnSpc>
            </a:pPr>
            <a:r>
              <a:rPr lang="en-CA" sz="3200" dirty="0">
                <a:latin typeface="Arial Black" panose="020B0A04020102020204" pitchFamily="34" charset="0"/>
              </a:rPr>
              <a:t>(I Cor. 9:11)</a:t>
            </a:r>
          </a:p>
          <a:p>
            <a:pPr algn="ctr">
              <a:lnSpc>
                <a:spcPct val="200000"/>
              </a:lnSpc>
            </a:pPr>
            <a:endParaRPr lang="en-CA" sz="3200" dirty="0">
              <a:latin typeface="Arial Black" panose="020B0A04020102020204" pitchFamily="34" charset="0"/>
            </a:endParaRPr>
          </a:p>
        </p:txBody>
      </p:sp>
    </p:spTree>
    <p:extLst>
      <p:ext uri="{BB962C8B-B14F-4D97-AF65-F5344CB8AC3E}">
        <p14:creationId xmlns:p14="http://schemas.microsoft.com/office/powerpoint/2010/main" val="45541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2E0028-0629-4216-8A9C-61C7E0F8D006}"/>
              </a:ext>
            </a:extLst>
          </p:cNvPr>
          <p:cNvSpPr txBox="1"/>
          <p:nvPr/>
        </p:nvSpPr>
        <p:spPr>
          <a:xfrm>
            <a:off x="303320" y="989678"/>
            <a:ext cx="11585359" cy="4878643"/>
          </a:xfrm>
          <a:prstGeom prst="rect">
            <a:avLst/>
          </a:prstGeom>
          <a:noFill/>
        </p:spPr>
        <p:txBody>
          <a:bodyPr wrap="square" rtlCol="0">
            <a:spAutoFit/>
          </a:bodyPr>
          <a:lstStyle/>
          <a:p>
            <a:pPr algn="ctr">
              <a:lnSpc>
                <a:spcPct val="200000"/>
              </a:lnSpc>
            </a:pPr>
            <a:r>
              <a:rPr lang="en-CA" sz="3200" dirty="0">
                <a:latin typeface="Arial Black" panose="020B0A04020102020204" pitchFamily="34" charset="0"/>
              </a:rPr>
              <a:t>What, after all, is Apollos? And what is Paul? Only servants, through whom you came to believe—as the Lord has assigned to each his task. I planted the seed, Apollos watered it, but God has been making it grow. </a:t>
            </a:r>
            <a:r>
              <a:rPr lang="en-CA" sz="3200" b="1" baseline="30000" dirty="0">
                <a:latin typeface="Arial Black" panose="020B0A04020102020204" pitchFamily="34" charset="0"/>
              </a:rPr>
              <a:t> </a:t>
            </a:r>
            <a:endParaRPr lang="en-CA" sz="3200" dirty="0">
              <a:latin typeface="Arial Black" panose="020B0A04020102020204" pitchFamily="34" charset="0"/>
            </a:endParaRPr>
          </a:p>
        </p:txBody>
      </p:sp>
    </p:spTree>
    <p:extLst>
      <p:ext uri="{BB962C8B-B14F-4D97-AF65-F5344CB8AC3E}">
        <p14:creationId xmlns:p14="http://schemas.microsoft.com/office/powerpoint/2010/main" val="374858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1505EB-3B8E-4B8B-A748-19D7DFA55D8A}"/>
              </a:ext>
            </a:extLst>
          </p:cNvPr>
          <p:cNvSpPr/>
          <p:nvPr/>
        </p:nvSpPr>
        <p:spPr>
          <a:xfrm>
            <a:off x="384699" y="9587"/>
            <a:ext cx="11807301" cy="6848413"/>
          </a:xfrm>
          <a:prstGeom prst="rect">
            <a:avLst/>
          </a:prstGeom>
        </p:spPr>
        <p:txBody>
          <a:bodyPr wrap="square">
            <a:spAutoFit/>
          </a:bodyPr>
          <a:lstStyle/>
          <a:p>
            <a:pPr algn="ctr">
              <a:lnSpc>
                <a:spcPct val="200000"/>
              </a:lnSpc>
            </a:pPr>
            <a:r>
              <a:rPr lang="en-CA" sz="3200" dirty="0">
                <a:latin typeface="Arial Black" panose="020B0A04020102020204" pitchFamily="34" charset="0"/>
              </a:rPr>
              <a:t>So neither the one who plants nor the one who waters is anything, but only God, who makes things grow. The one who plants and the one who waters have one purpose, and they will each be rewarded according to their own labor. For we are co-workers in God’s service; you are God’s field, God’s building. (I Cor. 3:5 – 9)</a:t>
            </a:r>
          </a:p>
        </p:txBody>
      </p:sp>
    </p:spTree>
    <p:extLst>
      <p:ext uri="{BB962C8B-B14F-4D97-AF65-F5344CB8AC3E}">
        <p14:creationId xmlns:p14="http://schemas.microsoft.com/office/powerpoint/2010/main" val="20867264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244</Words>
  <Application>Microsoft Office PowerPoint</Application>
  <PresentationFormat>Widescreen</PresentationFormat>
  <Paragraphs>60</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Calibri</vt:lpstr>
      <vt:lpstr>Calibri Light</vt:lpstr>
      <vt:lpstr>Office Theme</vt:lpstr>
      <vt:lpstr>Kingdom Builders  Lev 27: 30-32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Valley Alliance</dc:creator>
  <cp:lastModifiedBy>Amanda How</cp:lastModifiedBy>
  <cp:revision>22</cp:revision>
  <dcterms:created xsi:type="dcterms:W3CDTF">2019-09-18T22:05:52Z</dcterms:created>
  <dcterms:modified xsi:type="dcterms:W3CDTF">2019-09-22T17:05:04Z</dcterms:modified>
</cp:coreProperties>
</file>