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C79C95-9A68-43F8-91F7-28DE7F5AE876}" type="datetimeFigureOut">
              <a:rPr lang="en-US" smtClean="0"/>
              <a:t>9/1/2019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83AA5E-941B-4257-8D1D-27D10B655BE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C79C95-9A68-43F8-91F7-28DE7F5AE876}" type="datetimeFigureOut">
              <a:rPr lang="en-US" smtClean="0"/>
              <a:t>9/1/2019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83AA5E-941B-4257-8D1D-27D10B655BE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C79C95-9A68-43F8-91F7-28DE7F5AE876}" type="datetimeFigureOut">
              <a:rPr lang="en-US" smtClean="0"/>
              <a:t>9/1/2019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83AA5E-941B-4257-8D1D-27D10B655BE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C79C95-9A68-43F8-91F7-28DE7F5AE876}" type="datetimeFigureOut">
              <a:rPr lang="en-US" smtClean="0"/>
              <a:t>9/1/2019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83AA5E-941B-4257-8D1D-27D10B655BE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C79C95-9A68-43F8-91F7-28DE7F5AE876}" type="datetimeFigureOut">
              <a:rPr lang="en-US" smtClean="0"/>
              <a:t>9/1/2019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83AA5E-941B-4257-8D1D-27D10B655BE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C79C95-9A68-43F8-91F7-28DE7F5AE876}" type="datetimeFigureOut">
              <a:rPr lang="en-US" smtClean="0"/>
              <a:t>9/1/2019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83AA5E-941B-4257-8D1D-27D10B655BE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C79C95-9A68-43F8-91F7-28DE7F5AE876}" type="datetimeFigureOut">
              <a:rPr lang="en-US" smtClean="0"/>
              <a:t>9/1/2019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83AA5E-941B-4257-8D1D-27D10B655BE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C79C95-9A68-43F8-91F7-28DE7F5AE876}" type="datetimeFigureOut">
              <a:rPr lang="en-US" smtClean="0"/>
              <a:t>9/1/2019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83AA5E-941B-4257-8D1D-27D10B655BE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C79C95-9A68-43F8-91F7-28DE7F5AE876}" type="datetimeFigureOut">
              <a:rPr lang="en-US" smtClean="0"/>
              <a:t>9/1/2019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83AA5E-941B-4257-8D1D-27D10B655BE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C79C95-9A68-43F8-91F7-28DE7F5AE876}" type="datetimeFigureOut">
              <a:rPr lang="en-US" smtClean="0"/>
              <a:t>9/1/2019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83AA5E-941B-4257-8D1D-27D10B655BE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C79C95-9A68-43F8-91F7-28DE7F5AE876}" type="datetimeFigureOut">
              <a:rPr lang="en-US" smtClean="0"/>
              <a:t>9/1/2019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83AA5E-941B-4257-8D1D-27D10B655BE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C79C95-9A68-43F8-91F7-28DE7F5AE876}" type="datetimeFigureOut">
              <a:rPr lang="en-US" smtClean="0"/>
              <a:t>9/1/2019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83AA5E-941B-4257-8D1D-27D10B655BE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67000"/>
            <a:ext cx="7772400" cy="1470025"/>
          </a:xfrm>
        </p:spPr>
        <p:txBody>
          <a:bodyPr>
            <a:normAutofit fontScale="90000"/>
          </a:bodyPr>
          <a:lstStyle/>
          <a:p>
            <a:r>
              <a:rPr lang="en-US" dirty="0">
                <a:solidFill>
                  <a:schemeClr val="bg1"/>
                </a:solidFill>
              </a:rPr>
              <a:t>What shall we conclude then? Do we have any advantage? Not at all! For we have already made the charge that Jews and Gentiles alike are all under the power of sin.</a:t>
            </a:r>
            <a:br>
              <a:rPr lang="en-US" dirty="0">
                <a:solidFill>
                  <a:schemeClr val="bg1"/>
                </a:solidFill>
              </a:rPr>
            </a:br>
            <a:br>
              <a:rPr lang="en-US" dirty="0">
                <a:solidFill>
                  <a:schemeClr val="bg1"/>
                </a:solidFill>
              </a:rPr>
            </a:br>
            <a:r>
              <a:rPr lang="en-US" dirty="0">
                <a:solidFill>
                  <a:schemeClr val="bg1"/>
                </a:solidFill>
              </a:rPr>
              <a:t>Romans 3:9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0" y="228600"/>
            <a:ext cx="9144000" cy="6477000"/>
          </a:xfrm>
        </p:spPr>
        <p:txBody>
          <a:bodyPr>
            <a:normAutofit/>
          </a:bodyPr>
          <a:lstStyle/>
          <a:p>
            <a:pPr algn="ctr">
              <a:buNone/>
            </a:pPr>
            <a:r>
              <a:rPr lang="en-US" dirty="0">
                <a:solidFill>
                  <a:schemeClr val="bg1"/>
                </a:solidFill>
              </a:rPr>
              <a:t>In him you were also circumcised with a circumcision not performed by human hands. Your whole self ruled by the flesh was put off when you were circumcised by Christ, </a:t>
            </a:r>
            <a:r>
              <a:rPr lang="en-US" b="1" baseline="30000" dirty="0">
                <a:solidFill>
                  <a:schemeClr val="bg1"/>
                </a:solidFill>
              </a:rPr>
              <a:t> </a:t>
            </a:r>
            <a:r>
              <a:rPr lang="en-US" dirty="0">
                <a:solidFill>
                  <a:schemeClr val="bg1"/>
                </a:solidFill>
              </a:rPr>
              <a:t>having been buried with him in baptism, in which you were also raised with him through your faith in the working of God, who raised him from the dead.</a:t>
            </a:r>
          </a:p>
          <a:p>
            <a:pPr algn="ctr">
              <a:buNone/>
            </a:pPr>
            <a:r>
              <a:rPr lang="en-US" b="1" baseline="30000" dirty="0">
                <a:solidFill>
                  <a:schemeClr val="bg1"/>
                </a:solidFill>
              </a:rPr>
              <a:t> </a:t>
            </a:r>
            <a:r>
              <a:rPr lang="en-US" dirty="0">
                <a:solidFill>
                  <a:schemeClr val="bg1"/>
                </a:solidFill>
              </a:rPr>
              <a:t>When you were dead in your sins and in the </a:t>
            </a:r>
            <a:r>
              <a:rPr lang="en-US" dirty="0" err="1">
                <a:solidFill>
                  <a:schemeClr val="bg1"/>
                </a:solidFill>
              </a:rPr>
              <a:t>uncircumcision</a:t>
            </a:r>
            <a:r>
              <a:rPr lang="en-US" dirty="0">
                <a:solidFill>
                  <a:schemeClr val="bg1"/>
                </a:solidFill>
              </a:rPr>
              <a:t> of your flesh, God made you alive with Christ. He forgave us all our sins</a:t>
            </a:r>
          </a:p>
          <a:p>
            <a:pPr algn="ctr">
              <a:buNone/>
            </a:pPr>
            <a:endParaRPr lang="en-US" dirty="0">
              <a:solidFill>
                <a:schemeClr val="bg1"/>
              </a:solidFill>
            </a:endParaRPr>
          </a:p>
          <a:p>
            <a:pPr algn="ctr">
              <a:buNone/>
            </a:pPr>
            <a:r>
              <a:rPr lang="en-US" dirty="0">
                <a:solidFill>
                  <a:schemeClr val="bg1"/>
                </a:solidFill>
              </a:rPr>
              <a:t>Col 2:11-13</a:t>
            </a:r>
          </a:p>
          <a:p>
            <a:pPr algn="ctr">
              <a:buNone/>
            </a:pPr>
            <a:endParaRPr lang="en-US"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p:txBody>
          <a:bodyPr>
            <a:normAutofit/>
          </a:bodyPr>
          <a:lstStyle/>
          <a:p>
            <a:pPr algn="ctr">
              <a:buNone/>
            </a:pPr>
            <a:r>
              <a:rPr lang="en-US" sz="4000" dirty="0">
                <a:solidFill>
                  <a:schemeClr val="bg1"/>
                </a:solidFill>
              </a:rPr>
              <a:t>When you were dead in your sins and in the </a:t>
            </a:r>
            <a:r>
              <a:rPr lang="en-US" sz="4000" dirty="0" err="1">
                <a:solidFill>
                  <a:schemeClr val="bg1"/>
                </a:solidFill>
              </a:rPr>
              <a:t>uncircumcision</a:t>
            </a:r>
            <a:r>
              <a:rPr lang="en-US" sz="4000" dirty="0">
                <a:solidFill>
                  <a:schemeClr val="bg1"/>
                </a:solidFill>
              </a:rPr>
              <a:t> of your flesh, God made you alive with Christ. He forgave us all our sins</a:t>
            </a:r>
          </a:p>
          <a:p>
            <a:pPr algn="ctr">
              <a:buNone/>
            </a:pPr>
            <a:endParaRPr lang="en-US" sz="4000" dirty="0">
              <a:solidFill>
                <a:schemeClr val="bg1"/>
              </a:solidFill>
            </a:endParaRPr>
          </a:p>
          <a:p>
            <a:pPr algn="ctr">
              <a:buNone/>
            </a:pPr>
            <a:r>
              <a:rPr lang="en-US" sz="4000" dirty="0">
                <a:solidFill>
                  <a:schemeClr val="bg1"/>
                </a:solidFill>
              </a:rPr>
              <a:t>Col 2:13</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p:txBody>
          <a:bodyPr>
            <a:normAutofit/>
          </a:bodyPr>
          <a:lstStyle/>
          <a:p>
            <a:pPr algn="ctr">
              <a:buNone/>
            </a:pPr>
            <a:r>
              <a:rPr lang="en-US" sz="4000" dirty="0">
                <a:solidFill>
                  <a:schemeClr val="bg1"/>
                </a:solidFill>
              </a:rPr>
              <a:t>Having canceled the charge of our legal indebtedness, which stood against us and condemned us; he has taken it away, nailing it to the cross.</a:t>
            </a:r>
          </a:p>
          <a:p>
            <a:pPr algn="ctr">
              <a:buNone/>
            </a:pPr>
            <a:endParaRPr lang="en-US" sz="4000" dirty="0">
              <a:solidFill>
                <a:schemeClr val="bg1"/>
              </a:solidFill>
            </a:endParaRPr>
          </a:p>
          <a:p>
            <a:pPr algn="ctr">
              <a:buNone/>
            </a:pPr>
            <a:r>
              <a:rPr lang="en-US" sz="4000" dirty="0">
                <a:solidFill>
                  <a:schemeClr val="bg1"/>
                </a:solidFill>
              </a:rPr>
              <a:t>Col 2:14</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1219200"/>
            <a:ext cx="8229600" cy="4525963"/>
          </a:xfrm>
        </p:spPr>
        <p:txBody>
          <a:bodyPr>
            <a:normAutofit/>
          </a:bodyPr>
          <a:lstStyle/>
          <a:p>
            <a:pPr algn="ctr">
              <a:buNone/>
            </a:pPr>
            <a:r>
              <a:rPr lang="en-US" sz="4000" dirty="0">
                <a:solidFill>
                  <a:schemeClr val="bg1"/>
                </a:solidFill>
              </a:rPr>
              <a:t>And having disarmed the powers and authorities, he made a public spectacle of them, triumphing over them by the cross.</a:t>
            </a:r>
          </a:p>
          <a:p>
            <a:pPr algn="ctr">
              <a:buNone/>
            </a:pPr>
            <a:endParaRPr lang="en-US" sz="4000" dirty="0">
              <a:solidFill>
                <a:schemeClr val="bg1"/>
              </a:solidFill>
            </a:endParaRPr>
          </a:p>
          <a:p>
            <a:pPr algn="ctr">
              <a:buNone/>
            </a:pPr>
            <a:r>
              <a:rPr lang="en-US" sz="4000" dirty="0">
                <a:solidFill>
                  <a:schemeClr val="bg1"/>
                </a:solidFill>
              </a:rPr>
              <a:t>Col 2:15</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0" y="731837"/>
            <a:ext cx="9144000" cy="6126163"/>
          </a:xfrm>
        </p:spPr>
        <p:txBody>
          <a:bodyPr>
            <a:normAutofit/>
          </a:bodyPr>
          <a:lstStyle/>
          <a:p>
            <a:pPr algn="ctr">
              <a:buNone/>
            </a:pPr>
            <a:r>
              <a:rPr lang="en-US" dirty="0">
                <a:solidFill>
                  <a:schemeClr val="bg1"/>
                </a:solidFill>
              </a:rPr>
              <a:t>For God so loved the world that he gave his one and only Son, that whoever believes in him shall not perish but have eternal life.</a:t>
            </a:r>
            <a:r>
              <a:rPr lang="en-US" b="1" baseline="30000" dirty="0">
                <a:solidFill>
                  <a:schemeClr val="bg1"/>
                </a:solidFill>
              </a:rPr>
              <a:t> </a:t>
            </a:r>
            <a:r>
              <a:rPr lang="en-US" dirty="0">
                <a:solidFill>
                  <a:schemeClr val="bg1"/>
                </a:solidFill>
              </a:rPr>
              <a:t>For God did not send his Son into the world to condemn the world, but to save the world through him.</a:t>
            </a:r>
            <a:r>
              <a:rPr lang="en-US" b="1" baseline="30000" dirty="0">
                <a:solidFill>
                  <a:schemeClr val="bg1"/>
                </a:solidFill>
              </a:rPr>
              <a:t> </a:t>
            </a:r>
            <a:r>
              <a:rPr lang="en-US" dirty="0">
                <a:solidFill>
                  <a:schemeClr val="bg1"/>
                </a:solidFill>
              </a:rPr>
              <a:t>Whoever believes in him is not condemned, but whoever does not believe stands condemned already because they have not believed in the name of God’s one and only Son.</a:t>
            </a:r>
            <a:r>
              <a:rPr lang="en-US" b="1" baseline="30000" dirty="0">
                <a:solidFill>
                  <a:schemeClr val="bg1"/>
                </a:solidFill>
              </a:rPr>
              <a:t> </a:t>
            </a:r>
            <a:endParaRPr lang="en-US" dirty="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idx="1"/>
          </p:nvPr>
        </p:nvSpPr>
        <p:spPr>
          <a:xfrm>
            <a:off x="457200" y="609600"/>
            <a:ext cx="8229600" cy="5516563"/>
          </a:xfrm>
        </p:spPr>
        <p:txBody>
          <a:bodyPr>
            <a:normAutofit lnSpcReduction="10000"/>
          </a:bodyPr>
          <a:lstStyle/>
          <a:p>
            <a:pPr algn="ctr">
              <a:buNone/>
            </a:pPr>
            <a:r>
              <a:rPr lang="en-US" dirty="0">
                <a:solidFill>
                  <a:schemeClr val="bg1"/>
                </a:solidFill>
              </a:rPr>
              <a:t>This is the verdict: Light has come into the world, but people loved darkness instead of light because their deeds were evil.</a:t>
            </a:r>
            <a:r>
              <a:rPr lang="en-US" b="1" baseline="30000" dirty="0">
                <a:solidFill>
                  <a:schemeClr val="bg1"/>
                </a:solidFill>
              </a:rPr>
              <a:t> </a:t>
            </a:r>
            <a:r>
              <a:rPr lang="en-US" dirty="0">
                <a:solidFill>
                  <a:schemeClr val="bg1"/>
                </a:solidFill>
              </a:rPr>
              <a:t>Everyone who does evil hates the light, and will not come into the light for fear that their deeds will be exposed.</a:t>
            </a:r>
            <a:r>
              <a:rPr lang="en-US" b="1" baseline="30000" dirty="0">
                <a:solidFill>
                  <a:schemeClr val="bg1"/>
                </a:solidFill>
              </a:rPr>
              <a:t> </a:t>
            </a:r>
            <a:r>
              <a:rPr lang="en-US" dirty="0">
                <a:solidFill>
                  <a:schemeClr val="bg1"/>
                </a:solidFill>
              </a:rPr>
              <a:t>But whoever lives by the truth comes into the light, so that it may be seen plainly that what they have done has been done in the sight of God.</a:t>
            </a:r>
          </a:p>
          <a:p>
            <a:pPr algn="ctr">
              <a:buNone/>
            </a:pPr>
            <a:endParaRPr lang="en-US" dirty="0">
              <a:solidFill>
                <a:schemeClr val="bg1"/>
              </a:solidFill>
            </a:endParaRPr>
          </a:p>
          <a:p>
            <a:pPr algn="ctr">
              <a:buNone/>
            </a:pPr>
            <a:r>
              <a:rPr lang="en-US" dirty="0">
                <a:solidFill>
                  <a:schemeClr val="bg1"/>
                </a:solidFill>
              </a:rPr>
              <a:t>John 3:16-21</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ctr">
              <a:buNone/>
            </a:pPr>
            <a:r>
              <a:rPr lang="en-US" sz="4000" dirty="0">
                <a:solidFill>
                  <a:schemeClr val="bg1"/>
                </a:solidFill>
              </a:rPr>
              <a:t>And I heard a loud voice from the throne saying, “Look! God’s dwelling place is now among the people, and he will dwell with them. They will be his people, and God himself will be with them and be their God.</a:t>
            </a:r>
            <a:r>
              <a:rPr lang="en-US" sz="4000" b="1" baseline="30000" dirty="0">
                <a:solidFill>
                  <a:schemeClr val="bg1"/>
                </a:solidFill>
              </a:rPr>
              <a:t> </a:t>
            </a:r>
            <a:r>
              <a:rPr lang="en-US" sz="4000" dirty="0">
                <a:solidFill>
                  <a:schemeClr val="bg1"/>
                </a:solidFill>
              </a:rPr>
              <a:t>‘He will wipe every tear from their eyes.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A5D383-7D22-44A1-AD34-8B5486E77120}"/>
              </a:ext>
            </a:extLst>
          </p:cNvPr>
          <p:cNvSpPr>
            <a:spLocks noGrp="1"/>
          </p:cNvSpPr>
          <p:nvPr>
            <p:ph idx="1"/>
          </p:nvPr>
        </p:nvSpPr>
        <p:spPr>
          <a:xfrm>
            <a:off x="457200" y="899318"/>
            <a:ext cx="8229600" cy="5059363"/>
          </a:xfrm>
        </p:spPr>
        <p:txBody>
          <a:bodyPr>
            <a:noAutofit/>
          </a:bodyPr>
          <a:lstStyle/>
          <a:p>
            <a:pPr algn="ctr">
              <a:buNone/>
            </a:pPr>
            <a:r>
              <a:rPr lang="en-US" sz="3600" dirty="0">
                <a:solidFill>
                  <a:schemeClr val="bg1"/>
                </a:solidFill>
              </a:rPr>
              <a:t>There will be no more death’ or mourning or crying or pain, for the old order of things has passed away.”</a:t>
            </a:r>
          </a:p>
          <a:p>
            <a:pPr algn="ctr">
              <a:buNone/>
            </a:pPr>
            <a:r>
              <a:rPr lang="en-US" sz="3600" b="1" baseline="30000" dirty="0">
                <a:solidFill>
                  <a:schemeClr val="bg1"/>
                </a:solidFill>
              </a:rPr>
              <a:t> </a:t>
            </a:r>
            <a:r>
              <a:rPr lang="en-US" sz="3600" dirty="0">
                <a:solidFill>
                  <a:schemeClr val="bg1"/>
                </a:solidFill>
              </a:rPr>
              <a:t>He who was seated on the throne said, “I am making everything </a:t>
            </a:r>
            <a:r>
              <a:rPr lang="en-US" sz="3600" dirty="0" err="1">
                <a:solidFill>
                  <a:schemeClr val="bg1"/>
                </a:solidFill>
              </a:rPr>
              <a:t>new!”Then</a:t>
            </a:r>
            <a:r>
              <a:rPr lang="en-US" sz="3600" dirty="0">
                <a:solidFill>
                  <a:schemeClr val="bg1"/>
                </a:solidFill>
              </a:rPr>
              <a:t> he said, “Write this down, for these words are trustworthy and true.”</a:t>
            </a:r>
          </a:p>
          <a:p>
            <a:pPr algn="ctr">
              <a:buNone/>
            </a:pPr>
            <a:endParaRPr lang="en-US" sz="3600" dirty="0">
              <a:solidFill>
                <a:schemeClr val="bg1"/>
              </a:solidFill>
            </a:endParaRPr>
          </a:p>
          <a:p>
            <a:pPr algn="ctr">
              <a:buNone/>
            </a:pPr>
            <a:r>
              <a:rPr lang="en-US" sz="3600" dirty="0">
                <a:solidFill>
                  <a:schemeClr val="bg1"/>
                </a:solidFill>
              </a:rPr>
              <a:t>Rev 21:3-5</a:t>
            </a:r>
          </a:p>
          <a:p>
            <a:endParaRPr lang="en-CA" sz="3600" dirty="0"/>
          </a:p>
        </p:txBody>
      </p:sp>
    </p:spTree>
    <p:extLst>
      <p:ext uri="{BB962C8B-B14F-4D97-AF65-F5344CB8AC3E}">
        <p14:creationId xmlns:p14="http://schemas.microsoft.com/office/powerpoint/2010/main" val="4128513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382000" cy="5943600"/>
          </a:xfrm>
        </p:spPr>
        <p:txBody>
          <a:bodyPr>
            <a:noAutofit/>
          </a:bodyPr>
          <a:lstStyle/>
          <a:p>
            <a:pPr algn="ctr">
              <a:buNone/>
            </a:pPr>
            <a:r>
              <a:rPr lang="en-US" sz="3000" dirty="0">
                <a:solidFill>
                  <a:schemeClr val="bg1"/>
                </a:solidFill>
              </a:rPr>
              <a:t>For in Christ all the fullness of the Deity lives in bodily form,</a:t>
            </a:r>
            <a:r>
              <a:rPr lang="en-US" sz="3000" b="1" baseline="30000" dirty="0">
                <a:solidFill>
                  <a:schemeClr val="bg1"/>
                </a:solidFill>
              </a:rPr>
              <a:t> </a:t>
            </a:r>
            <a:r>
              <a:rPr lang="en-US" sz="3000" dirty="0">
                <a:solidFill>
                  <a:schemeClr val="bg1"/>
                </a:solidFill>
              </a:rPr>
              <a:t>and in Christ you have been brought to fullness. He is the head over every power and authority.</a:t>
            </a:r>
            <a:r>
              <a:rPr lang="en-US" sz="3000" b="1" baseline="30000" dirty="0">
                <a:solidFill>
                  <a:schemeClr val="bg1"/>
                </a:solidFill>
              </a:rPr>
              <a:t> </a:t>
            </a:r>
            <a:r>
              <a:rPr lang="en-US" sz="3000" dirty="0">
                <a:solidFill>
                  <a:schemeClr val="bg1"/>
                </a:solidFill>
              </a:rPr>
              <a:t>In him you were also circumcised with a circumcision not performed by human hands. Your whole self ruled by the flesh was put off when you were circumcised by Christ,</a:t>
            </a:r>
            <a:r>
              <a:rPr lang="en-US" sz="3000" b="1" baseline="30000" dirty="0">
                <a:solidFill>
                  <a:schemeClr val="bg1"/>
                </a:solidFill>
              </a:rPr>
              <a:t> </a:t>
            </a:r>
            <a:r>
              <a:rPr lang="en-US" sz="3000" dirty="0">
                <a:solidFill>
                  <a:schemeClr val="bg1"/>
                </a:solidFill>
              </a:rPr>
              <a:t>having been buried with him in baptism, in which you were also raised with him through your faith in the working of God, who raised him from the dead.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762000"/>
            <a:ext cx="8229600" cy="5211763"/>
          </a:xfrm>
        </p:spPr>
        <p:txBody>
          <a:bodyPr>
            <a:normAutofit fontScale="92500" lnSpcReduction="10000"/>
          </a:bodyPr>
          <a:lstStyle/>
          <a:p>
            <a:pPr algn="ctr">
              <a:buNone/>
            </a:pPr>
            <a:r>
              <a:rPr lang="en-US" dirty="0">
                <a:solidFill>
                  <a:schemeClr val="bg1"/>
                </a:solidFill>
              </a:rPr>
              <a:t>When you were dead in your sins and in the </a:t>
            </a:r>
            <a:r>
              <a:rPr lang="en-US" dirty="0" err="1">
                <a:solidFill>
                  <a:schemeClr val="bg1"/>
                </a:solidFill>
              </a:rPr>
              <a:t>uncircumcision</a:t>
            </a:r>
            <a:r>
              <a:rPr lang="en-US" dirty="0">
                <a:solidFill>
                  <a:schemeClr val="bg1"/>
                </a:solidFill>
              </a:rPr>
              <a:t> of your flesh, God made you alive with Christ. He forgave us all our sins,</a:t>
            </a:r>
            <a:r>
              <a:rPr lang="en-US" b="1" baseline="30000" dirty="0">
                <a:solidFill>
                  <a:schemeClr val="bg1"/>
                </a:solidFill>
              </a:rPr>
              <a:t> </a:t>
            </a:r>
            <a:r>
              <a:rPr lang="en-US" dirty="0">
                <a:solidFill>
                  <a:schemeClr val="bg1"/>
                </a:solidFill>
              </a:rPr>
              <a:t>having canceled the charge of our legal indebtedness, which stood against us and condemned us; he has taken it away, nailing it to the cross. </a:t>
            </a:r>
            <a:r>
              <a:rPr lang="en-US" b="1" baseline="30000" dirty="0">
                <a:solidFill>
                  <a:schemeClr val="bg1"/>
                </a:solidFill>
              </a:rPr>
              <a:t> </a:t>
            </a:r>
            <a:r>
              <a:rPr lang="en-US" dirty="0">
                <a:solidFill>
                  <a:schemeClr val="bg1"/>
                </a:solidFill>
              </a:rPr>
              <a:t>And having disarmed the powers and authorities, he made a public spectacle of them, triumphing over them by the cross.</a:t>
            </a:r>
          </a:p>
          <a:p>
            <a:pPr algn="ctr">
              <a:buNone/>
            </a:pPr>
            <a:endParaRPr lang="en-US" dirty="0">
              <a:solidFill>
                <a:schemeClr val="bg1"/>
              </a:solidFill>
            </a:endParaRPr>
          </a:p>
          <a:p>
            <a:pPr algn="ctr">
              <a:buNone/>
            </a:pPr>
            <a:r>
              <a:rPr lang="en-US" dirty="0">
                <a:solidFill>
                  <a:schemeClr val="bg1"/>
                </a:solidFill>
              </a:rPr>
              <a:t>Col 2: 9-15</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dirty="0">
                <a:solidFill>
                  <a:schemeClr val="bg1"/>
                </a:solidFill>
              </a:rPr>
              <a:t>All of us have become like one who is unclean,</a:t>
            </a:r>
            <a:br>
              <a:rPr lang="en-US" dirty="0">
                <a:solidFill>
                  <a:schemeClr val="bg1"/>
                </a:solidFill>
              </a:rPr>
            </a:br>
            <a:r>
              <a:rPr lang="en-US" dirty="0">
                <a:solidFill>
                  <a:schemeClr val="bg1"/>
                </a:solidFill>
              </a:rPr>
              <a:t>    and all our righteous acts are like filthy rags;</a:t>
            </a:r>
            <a:br>
              <a:rPr lang="en-US" dirty="0">
                <a:solidFill>
                  <a:schemeClr val="bg1"/>
                </a:solidFill>
              </a:rPr>
            </a:br>
            <a:r>
              <a:rPr lang="en-US" dirty="0">
                <a:solidFill>
                  <a:schemeClr val="bg1"/>
                </a:solidFill>
              </a:rPr>
              <a:t>we all shrivel up like a leaf,</a:t>
            </a:r>
            <a:br>
              <a:rPr lang="en-US" dirty="0">
                <a:solidFill>
                  <a:schemeClr val="bg1"/>
                </a:solidFill>
              </a:rPr>
            </a:br>
            <a:r>
              <a:rPr lang="en-US" dirty="0">
                <a:solidFill>
                  <a:schemeClr val="bg1"/>
                </a:solidFill>
              </a:rPr>
              <a:t>    and like the wind our sins sweep us away.</a:t>
            </a:r>
          </a:p>
          <a:p>
            <a:pPr algn="ctr">
              <a:buNone/>
            </a:pPr>
            <a:endParaRPr lang="en-US" dirty="0">
              <a:solidFill>
                <a:schemeClr val="bg1"/>
              </a:solidFill>
            </a:endParaRPr>
          </a:p>
          <a:p>
            <a:pPr algn="ctr">
              <a:buNone/>
            </a:pPr>
            <a:r>
              <a:rPr lang="en-US" dirty="0">
                <a:solidFill>
                  <a:schemeClr val="bg1"/>
                </a:solidFill>
              </a:rPr>
              <a:t>Isaiah 64: 6</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a:bodyPr>
          <a:lstStyle/>
          <a:p>
            <a:pPr algn="ctr">
              <a:buNone/>
            </a:pPr>
            <a:r>
              <a:rPr lang="en-US" sz="3600" dirty="0">
                <a:solidFill>
                  <a:schemeClr val="bg1"/>
                </a:solidFill>
              </a:rPr>
              <a:t>We all, like sheep, have gone astray,</a:t>
            </a:r>
            <a:br>
              <a:rPr lang="en-US" sz="3600" dirty="0">
                <a:solidFill>
                  <a:schemeClr val="bg1"/>
                </a:solidFill>
              </a:rPr>
            </a:br>
            <a:r>
              <a:rPr lang="en-US" sz="3600" dirty="0">
                <a:solidFill>
                  <a:schemeClr val="bg1"/>
                </a:solidFill>
              </a:rPr>
              <a:t>    each of us has turned to our own way;</a:t>
            </a:r>
            <a:br>
              <a:rPr lang="en-US" sz="3600" dirty="0">
                <a:solidFill>
                  <a:schemeClr val="bg1"/>
                </a:solidFill>
              </a:rPr>
            </a:br>
            <a:r>
              <a:rPr lang="en-US" sz="3600" dirty="0">
                <a:solidFill>
                  <a:schemeClr val="bg1"/>
                </a:solidFill>
              </a:rPr>
              <a:t>and the </a:t>
            </a:r>
            <a:r>
              <a:rPr lang="en-US" sz="3600" cap="small" dirty="0">
                <a:solidFill>
                  <a:schemeClr val="bg1"/>
                </a:solidFill>
              </a:rPr>
              <a:t>Lord</a:t>
            </a:r>
            <a:r>
              <a:rPr lang="en-US" sz="3600" dirty="0">
                <a:solidFill>
                  <a:schemeClr val="bg1"/>
                </a:solidFill>
              </a:rPr>
              <a:t> has laid on him</a:t>
            </a:r>
            <a:br>
              <a:rPr lang="en-US" sz="3600" dirty="0">
                <a:solidFill>
                  <a:schemeClr val="bg1"/>
                </a:solidFill>
              </a:rPr>
            </a:br>
            <a:r>
              <a:rPr lang="en-US" sz="3600" dirty="0">
                <a:solidFill>
                  <a:schemeClr val="bg1"/>
                </a:solidFill>
              </a:rPr>
              <a:t>    the iniquity of us all.</a:t>
            </a:r>
          </a:p>
          <a:p>
            <a:pPr algn="ctr">
              <a:buNone/>
            </a:pPr>
            <a:endParaRPr lang="en-US" sz="3600" dirty="0">
              <a:solidFill>
                <a:schemeClr val="bg1"/>
              </a:solidFill>
            </a:endParaRPr>
          </a:p>
          <a:p>
            <a:pPr algn="ctr">
              <a:buNone/>
            </a:pPr>
            <a:r>
              <a:rPr lang="en-US" sz="3600" dirty="0">
                <a:solidFill>
                  <a:schemeClr val="bg1"/>
                </a:solidFill>
              </a:rPr>
              <a:t>Isaiah 53: 6</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p:txBody>
          <a:bodyPr>
            <a:normAutofit/>
          </a:bodyPr>
          <a:lstStyle/>
          <a:p>
            <a:pPr algn="ctr">
              <a:buNone/>
            </a:pPr>
            <a:r>
              <a:rPr lang="en-US" sz="4800" dirty="0">
                <a:solidFill>
                  <a:schemeClr val="bg1"/>
                </a:solidFill>
              </a:rPr>
              <a:t>For all have sinned and fall short of the glory of God</a:t>
            </a:r>
          </a:p>
          <a:p>
            <a:pPr algn="ctr">
              <a:buNone/>
            </a:pPr>
            <a:endParaRPr lang="en-US" sz="4800" dirty="0">
              <a:solidFill>
                <a:schemeClr val="bg1"/>
              </a:solidFill>
            </a:endParaRPr>
          </a:p>
          <a:p>
            <a:pPr algn="ctr">
              <a:buNone/>
            </a:pPr>
            <a:r>
              <a:rPr lang="en-US" sz="4800" dirty="0">
                <a:solidFill>
                  <a:schemeClr val="bg1"/>
                </a:solidFill>
              </a:rPr>
              <a:t>Romans 3: 23</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4400" dirty="0">
                <a:solidFill>
                  <a:schemeClr val="bg1"/>
                </a:solidFill>
              </a:rPr>
              <a:t>For in Christ all the fullness of the Deity lives in bodily form</a:t>
            </a:r>
          </a:p>
          <a:p>
            <a:pPr algn="ctr">
              <a:buNone/>
            </a:pPr>
            <a:endParaRPr lang="en-US" sz="4400" dirty="0">
              <a:solidFill>
                <a:schemeClr val="bg1"/>
              </a:solidFill>
            </a:endParaRPr>
          </a:p>
          <a:p>
            <a:pPr algn="ctr">
              <a:buNone/>
            </a:pPr>
            <a:r>
              <a:rPr lang="en-US" sz="4400" dirty="0">
                <a:solidFill>
                  <a:schemeClr val="bg1"/>
                </a:solidFill>
              </a:rPr>
              <a:t>Col 2:9</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txBody>
          <a:bodyPr>
            <a:normAutofit/>
          </a:bodyPr>
          <a:lstStyle/>
          <a:p>
            <a:pPr algn="ctr">
              <a:buNone/>
            </a:pPr>
            <a:r>
              <a:rPr lang="en-US" sz="3600" dirty="0">
                <a:solidFill>
                  <a:schemeClr val="bg1"/>
                </a:solidFill>
              </a:rPr>
              <a:t>See to it that no one takes you captive through hollow and deceptive philosophy, which depends on human tradition and the elemental spiritual forces of this world rather than on Christ.</a:t>
            </a:r>
          </a:p>
          <a:p>
            <a:pPr algn="ctr">
              <a:buNone/>
            </a:pPr>
            <a:endParaRPr lang="en-US" sz="3600" dirty="0">
              <a:solidFill>
                <a:schemeClr val="bg1"/>
              </a:solidFill>
            </a:endParaRPr>
          </a:p>
          <a:p>
            <a:pPr algn="ctr">
              <a:buNone/>
            </a:pPr>
            <a:r>
              <a:rPr lang="en-US" sz="3600" dirty="0">
                <a:solidFill>
                  <a:schemeClr val="bg1"/>
                </a:solidFill>
              </a:rPr>
              <a:t>Col 2:8</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p:txBody>
          <a:bodyPr>
            <a:normAutofit/>
          </a:bodyPr>
          <a:lstStyle/>
          <a:p>
            <a:pPr algn="ctr">
              <a:buNone/>
            </a:pPr>
            <a:r>
              <a:rPr lang="en-US" sz="4000" dirty="0">
                <a:solidFill>
                  <a:schemeClr val="bg1"/>
                </a:solidFill>
              </a:rPr>
              <a:t>And in Christ you have been brought to fullness. He is the head over every power and authority.</a:t>
            </a:r>
          </a:p>
          <a:p>
            <a:pPr algn="ctr">
              <a:buNone/>
            </a:pPr>
            <a:endParaRPr lang="en-US" sz="4000" dirty="0">
              <a:solidFill>
                <a:schemeClr val="bg1"/>
              </a:solidFill>
            </a:endParaRPr>
          </a:p>
          <a:p>
            <a:pPr algn="ctr">
              <a:buNone/>
            </a:pPr>
            <a:r>
              <a:rPr lang="en-US" sz="4000" dirty="0">
                <a:solidFill>
                  <a:schemeClr val="bg1"/>
                </a:solidFill>
              </a:rPr>
              <a:t>Col 2:10</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162</Words>
  <Application>Microsoft Office PowerPoint</Application>
  <PresentationFormat>On-screen Show (4:3)</PresentationFormat>
  <Paragraphs>45</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What shall we conclude then? Do we have any advantage? Not at all! For we have already made the charge that Jews and Gentiles alike are all under the power of sin.  Romans 3:9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shall we conclude then? Do we have any advantage? Not at all! For we have already made the charge that Jews and Gentiles alike are all under the power of sin.  Romans 3:9</dc:title>
  <dc:creator>Projector</dc:creator>
  <cp:lastModifiedBy>Amanda How</cp:lastModifiedBy>
  <cp:revision>3</cp:revision>
  <dcterms:created xsi:type="dcterms:W3CDTF">2019-09-01T16:04:44Z</dcterms:created>
  <dcterms:modified xsi:type="dcterms:W3CDTF">2019-09-01T16:59:25Z</dcterms:modified>
</cp:coreProperties>
</file>