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8" d="100"/>
          <a:sy n="78" d="100"/>
        </p:scale>
        <p:origin x="-120"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72EC61-FF27-4104-8CA7-2542E58B9ECF}"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28527032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2EC61-FF27-4104-8CA7-2542E58B9ECF}"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36988153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2EC61-FF27-4104-8CA7-2542E58B9ECF}"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6157726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2EC61-FF27-4104-8CA7-2542E58B9ECF}"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22811108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72EC61-FF27-4104-8CA7-2542E58B9ECF}"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13575527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72EC61-FF27-4104-8CA7-2542E58B9ECF}" type="datetimeFigureOut">
              <a:rPr lang="en-US" smtClean="0"/>
              <a:pPr/>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41724426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72EC61-FF27-4104-8CA7-2542E58B9ECF}" type="datetimeFigureOut">
              <a:rPr lang="en-US" smtClean="0"/>
              <a:pPr/>
              <a:t>9/8/2019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22954849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72EC61-FF27-4104-8CA7-2542E58B9ECF}" type="datetimeFigureOut">
              <a:rPr lang="en-US" smtClean="0"/>
              <a:pPr/>
              <a:t>9/8/2019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33059681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2EC61-FF27-4104-8CA7-2542E58B9ECF}" type="datetimeFigureOut">
              <a:rPr lang="en-US" smtClean="0"/>
              <a:pPr/>
              <a:t>9/8/2019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6790581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72EC61-FF27-4104-8CA7-2542E58B9ECF}" type="datetimeFigureOut">
              <a:rPr lang="en-US" smtClean="0"/>
              <a:pPr/>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26244984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72EC61-FF27-4104-8CA7-2542E58B9ECF}" type="datetimeFigureOut">
              <a:rPr lang="en-US" smtClean="0"/>
              <a:pPr/>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26297246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2EC61-FF27-4104-8CA7-2542E58B9ECF}" type="datetimeFigureOut">
              <a:rPr lang="en-US" smtClean="0"/>
              <a:pPr/>
              <a:t>9/8/2019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E6AE5-9598-46FF-A79C-6B7DDC9ED7E2}" type="slidenum">
              <a:rPr lang="en-US" smtClean="0"/>
              <a:pPr/>
              <a:t>‹#›</a:t>
            </a:fld>
            <a:endParaRPr lang="en-US"/>
          </a:p>
        </p:txBody>
      </p:sp>
    </p:spTree>
    <p:extLst>
      <p:ext uri="{BB962C8B-B14F-4D97-AF65-F5344CB8AC3E}">
        <p14:creationId xmlns:p14="http://schemas.microsoft.com/office/powerpoint/2010/main" xmlns="" val="4143883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12983" y="1827442"/>
            <a:ext cx="9144000" cy="2387600"/>
          </a:xfrm>
        </p:spPr>
        <p:txBody>
          <a:bodyPr>
            <a:normAutofit/>
          </a:bodyPr>
          <a:lstStyle/>
          <a:p>
            <a:r>
              <a:rPr lang="en-US" sz="7200" dirty="0" smtClean="0">
                <a:solidFill>
                  <a:schemeClr val="bg1"/>
                </a:solidFill>
                <a:latin typeface="Arial" panose="020B0604020202020204" pitchFamily="34" charset="0"/>
                <a:cs typeface="Arial" panose="020B0604020202020204" pitchFamily="34" charset="0"/>
              </a:rPr>
              <a:t>God’s Promises, </a:t>
            </a:r>
            <a:br>
              <a:rPr lang="en-US" sz="7200" dirty="0" smtClean="0">
                <a:solidFill>
                  <a:schemeClr val="bg1"/>
                </a:solidFill>
                <a:latin typeface="Arial" panose="020B0604020202020204" pitchFamily="34" charset="0"/>
                <a:cs typeface="Arial" panose="020B0604020202020204" pitchFamily="34" charset="0"/>
              </a:rPr>
            </a:br>
            <a:r>
              <a:rPr lang="en-US" sz="7200" dirty="0" smtClean="0">
                <a:solidFill>
                  <a:schemeClr val="bg1"/>
                </a:solidFill>
                <a:latin typeface="Arial" panose="020B0604020202020204" pitchFamily="34" charset="0"/>
                <a:cs typeface="Arial" panose="020B0604020202020204" pitchFamily="34" charset="0"/>
              </a:rPr>
              <a:t>Our </a:t>
            </a:r>
            <a:r>
              <a:rPr lang="en-US" sz="7200" dirty="0" smtClean="0">
                <a:solidFill>
                  <a:schemeClr val="bg1"/>
                </a:solidFill>
                <a:latin typeface="Arial" panose="020B0604020202020204" pitchFamily="34" charset="0"/>
                <a:cs typeface="Arial" panose="020B0604020202020204" pitchFamily="34" charset="0"/>
              </a:rPr>
              <a:t>Choices</a:t>
            </a:r>
            <a:endParaRPr lang="en-US" sz="7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425695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392" y="1767252"/>
            <a:ext cx="10515600" cy="4799855"/>
          </a:xfrm>
        </p:spPr>
        <p:txBody>
          <a:bodyPr>
            <a:normAutofit/>
          </a:bodyPr>
          <a:lstStyle/>
          <a:p>
            <a:pPr marL="0" indent="0" algn="ctr">
              <a:buNone/>
            </a:pPr>
            <a:r>
              <a:rPr lang="en-CA" sz="4000" dirty="0">
                <a:solidFill>
                  <a:schemeClr val="bg1"/>
                </a:solidFill>
              </a:rPr>
              <a:t>I hold back my feet from every evil way,</a:t>
            </a:r>
            <a:r>
              <a:rPr lang="en-CA" sz="4000" dirty="0" smtClean="0">
                <a:solidFill>
                  <a:schemeClr val="bg1"/>
                </a:solidFill>
              </a:rPr>
              <a:t/>
            </a:r>
            <a:br>
              <a:rPr lang="en-CA" sz="4000" dirty="0" smtClean="0">
                <a:solidFill>
                  <a:schemeClr val="bg1"/>
                </a:solidFill>
              </a:rPr>
            </a:br>
            <a:r>
              <a:rPr lang="en-CA" sz="4000" dirty="0">
                <a:solidFill>
                  <a:schemeClr val="bg1"/>
                </a:solidFill>
              </a:rPr>
              <a:t>    in order to keep your word</a:t>
            </a:r>
            <a:r>
              <a:rPr lang="en-CA" sz="4000" dirty="0" smtClean="0">
                <a:solidFill>
                  <a:schemeClr val="bg1"/>
                </a:solidFill>
              </a:rPr>
              <a:t>.</a:t>
            </a:r>
          </a:p>
          <a:p>
            <a:pPr marL="0" indent="0" algn="ctr">
              <a:buNone/>
            </a:pPr>
            <a:endParaRPr lang="en-CA" sz="4000" dirty="0">
              <a:solidFill>
                <a:schemeClr val="bg1"/>
              </a:solidFill>
            </a:endParaRPr>
          </a:p>
          <a:p>
            <a:pPr marL="0" indent="0" algn="ctr">
              <a:buNone/>
            </a:pPr>
            <a:r>
              <a:rPr lang="en-CA" sz="4000" dirty="0" smtClean="0">
                <a:solidFill>
                  <a:schemeClr val="bg1"/>
                </a:solidFill>
              </a:rPr>
              <a:t>Psalms 119: 101</a:t>
            </a:r>
            <a:endParaRPr lang="en-US" sz="4000" dirty="0">
              <a:solidFill>
                <a:schemeClr val="bg1"/>
              </a:solidFill>
            </a:endParaRPr>
          </a:p>
        </p:txBody>
      </p:sp>
    </p:spTree>
    <p:extLst>
      <p:ext uri="{BB962C8B-B14F-4D97-AF65-F5344CB8AC3E}">
        <p14:creationId xmlns:p14="http://schemas.microsoft.com/office/powerpoint/2010/main" xmlns="" val="37860882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376" y="1399730"/>
            <a:ext cx="10515600" cy="5207478"/>
          </a:xfrm>
        </p:spPr>
        <p:txBody>
          <a:bodyPr>
            <a:normAutofit/>
          </a:bodyPr>
          <a:lstStyle/>
          <a:p>
            <a:pPr marL="0" indent="0" algn="ctr">
              <a:buNone/>
            </a:pPr>
            <a:r>
              <a:rPr lang="en-CA" sz="4000" dirty="0">
                <a:solidFill>
                  <a:schemeClr val="bg1"/>
                </a:solidFill>
              </a:rPr>
              <a:t>Therefore rid yourselves of all sordidness and rank growth of wickedness, and welcome with meekness the implanted word that has the power to save your souls</a:t>
            </a:r>
            <a:r>
              <a:rPr lang="en-CA" sz="4000" dirty="0" smtClean="0">
                <a:solidFill>
                  <a:schemeClr val="bg1"/>
                </a:solidFill>
              </a:rPr>
              <a:t>.</a:t>
            </a:r>
          </a:p>
          <a:p>
            <a:pPr marL="0" indent="0" algn="ctr">
              <a:buNone/>
            </a:pPr>
            <a:endParaRPr lang="en-CA" sz="4000" dirty="0">
              <a:solidFill>
                <a:schemeClr val="bg1"/>
              </a:solidFill>
            </a:endParaRPr>
          </a:p>
          <a:p>
            <a:pPr marL="0" indent="0" algn="ctr">
              <a:buNone/>
            </a:pPr>
            <a:r>
              <a:rPr lang="en-CA" sz="4000" dirty="0" smtClean="0">
                <a:solidFill>
                  <a:schemeClr val="bg1"/>
                </a:solidFill>
              </a:rPr>
              <a:t>James 1: 21</a:t>
            </a:r>
            <a:endParaRPr lang="en-US" sz="4000" dirty="0">
              <a:solidFill>
                <a:schemeClr val="bg1"/>
              </a:solidFill>
            </a:endParaRPr>
          </a:p>
        </p:txBody>
      </p:sp>
    </p:spTree>
    <p:extLst>
      <p:ext uri="{BB962C8B-B14F-4D97-AF65-F5344CB8AC3E}">
        <p14:creationId xmlns:p14="http://schemas.microsoft.com/office/powerpoint/2010/main" xmlns="" val="66778046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a:spLocks noGrp="1"/>
          </p:cNvSpPr>
          <p:nvPr>
            <p:ph idx="1"/>
          </p:nvPr>
        </p:nvSpPr>
        <p:spPr>
          <a:xfrm>
            <a:off x="838200" y="1938381"/>
            <a:ext cx="10515600" cy="4689686"/>
          </a:xfrm>
        </p:spPr>
        <p:txBody>
          <a:bodyPr>
            <a:normAutofit/>
          </a:bodyPr>
          <a:lstStyle/>
          <a:p>
            <a:pPr marL="0" indent="0" algn="ctr">
              <a:buNone/>
            </a:pPr>
            <a:r>
              <a:rPr lang="en-CA" sz="4000" dirty="0">
                <a:solidFill>
                  <a:schemeClr val="bg1"/>
                </a:solidFill>
              </a:rPr>
              <a:t>Submit yourselves therefore to God. Resist the devil, and he will flee from you</a:t>
            </a:r>
            <a:r>
              <a:rPr lang="en-CA" sz="4000" dirty="0" smtClean="0">
                <a:solidFill>
                  <a:schemeClr val="bg1"/>
                </a:solidFill>
              </a:rPr>
              <a:t>.</a:t>
            </a:r>
          </a:p>
          <a:p>
            <a:pPr marL="0" indent="0" algn="ctr">
              <a:buNone/>
            </a:pPr>
            <a:endParaRPr lang="en-CA" sz="4000" dirty="0">
              <a:solidFill>
                <a:schemeClr val="bg1"/>
              </a:solidFill>
            </a:endParaRPr>
          </a:p>
          <a:p>
            <a:pPr marL="0" indent="0" algn="ctr">
              <a:buNone/>
            </a:pPr>
            <a:r>
              <a:rPr lang="en-CA" sz="4000" dirty="0" smtClean="0">
                <a:solidFill>
                  <a:schemeClr val="bg1"/>
                </a:solidFill>
              </a:rPr>
              <a:t>James 4: 7</a:t>
            </a:r>
            <a:endParaRPr lang="en-US" sz="4000" dirty="0">
              <a:solidFill>
                <a:schemeClr val="bg1"/>
              </a:solidFill>
            </a:endParaRPr>
          </a:p>
        </p:txBody>
      </p:sp>
    </p:spTree>
    <p:extLst>
      <p:ext uri="{BB962C8B-B14F-4D97-AF65-F5344CB8AC3E}">
        <p14:creationId xmlns:p14="http://schemas.microsoft.com/office/powerpoint/2010/main" xmlns="" val="9240412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62584" y="2025095"/>
            <a:ext cx="10515600" cy="4832905"/>
          </a:xfrm>
        </p:spPr>
        <p:txBody>
          <a:bodyPr>
            <a:normAutofit/>
          </a:bodyPr>
          <a:lstStyle/>
          <a:p>
            <a:pPr marL="0" indent="0" algn="ctr">
              <a:buNone/>
            </a:pPr>
            <a:r>
              <a:rPr lang="en-CA" sz="4000" dirty="0">
                <a:solidFill>
                  <a:schemeClr val="bg1"/>
                </a:solidFill>
              </a:rPr>
              <a:t>As for what others do, by the word of your lips</a:t>
            </a:r>
            <a:r>
              <a:rPr lang="en-CA" sz="4000" dirty="0" smtClean="0">
                <a:solidFill>
                  <a:schemeClr val="bg1"/>
                </a:solidFill>
              </a:rPr>
              <a:t/>
            </a:r>
            <a:br>
              <a:rPr lang="en-CA" sz="4000" dirty="0" smtClean="0">
                <a:solidFill>
                  <a:schemeClr val="bg1"/>
                </a:solidFill>
              </a:rPr>
            </a:br>
            <a:r>
              <a:rPr lang="en-CA" sz="4000" dirty="0">
                <a:solidFill>
                  <a:schemeClr val="bg1"/>
                </a:solidFill>
              </a:rPr>
              <a:t>    I have avoided the ways of the violent</a:t>
            </a:r>
            <a:r>
              <a:rPr lang="en-CA" sz="4000" dirty="0" smtClean="0">
                <a:solidFill>
                  <a:schemeClr val="bg1"/>
                </a:solidFill>
              </a:rPr>
              <a:t>.</a:t>
            </a:r>
          </a:p>
          <a:p>
            <a:pPr marL="0" indent="0" algn="ctr">
              <a:buNone/>
            </a:pPr>
            <a:endParaRPr lang="en-CA" sz="4000" dirty="0">
              <a:solidFill>
                <a:schemeClr val="bg1"/>
              </a:solidFill>
            </a:endParaRPr>
          </a:p>
          <a:p>
            <a:pPr marL="0" indent="0" algn="ctr">
              <a:buNone/>
            </a:pPr>
            <a:r>
              <a:rPr lang="en-CA" sz="4000" dirty="0" smtClean="0">
                <a:solidFill>
                  <a:schemeClr val="bg1"/>
                </a:solidFill>
              </a:rPr>
              <a:t>Psalms 17: 4</a:t>
            </a:r>
            <a:endParaRPr lang="en-US" sz="4000" dirty="0">
              <a:solidFill>
                <a:schemeClr val="bg1"/>
              </a:solidFill>
            </a:endParaRPr>
          </a:p>
        </p:txBody>
      </p:sp>
    </p:spTree>
    <p:extLst>
      <p:ext uri="{BB962C8B-B14F-4D97-AF65-F5344CB8AC3E}">
        <p14:creationId xmlns:p14="http://schemas.microsoft.com/office/powerpoint/2010/main" xmlns="" val="36506976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7108"/>
            <a:ext cx="10515600" cy="4799855"/>
          </a:xfrm>
        </p:spPr>
        <p:txBody>
          <a:bodyPr>
            <a:normAutofit/>
          </a:bodyPr>
          <a:lstStyle/>
          <a:p>
            <a:pPr marL="0" indent="0" algn="ctr">
              <a:buNone/>
            </a:pPr>
            <a:r>
              <a:rPr lang="en-CA" sz="4000" dirty="0" smtClean="0">
                <a:solidFill>
                  <a:schemeClr val="bg1"/>
                </a:solidFill>
              </a:rPr>
              <a:t>And </a:t>
            </a:r>
            <a:r>
              <a:rPr lang="en-CA" sz="4000" dirty="0">
                <a:solidFill>
                  <a:schemeClr val="bg1"/>
                </a:solidFill>
              </a:rPr>
              <a:t>make straight paths for your feet, so that what is lame may not be put out of joint, but rather be healed</a:t>
            </a:r>
            <a:r>
              <a:rPr lang="en-CA" sz="4000" dirty="0" smtClean="0">
                <a:solidFill>
                  <a:schemeClr val="bg1"/>
                </a:solidFill>
              </a:rPr>
              <a:t>.</a:t>
            </a:r>
          </a:p>
          <a:p>
            <a:pPr marL="0" indent="0" algn="ctr">
              <a:buNone/>
            </a:pPr>
            <a:endParaRPr lang="en-CA" sz="4000" dirty="0">
              <a:solidFill>
                <a:schemeClr val="bg1"/>
              </a:solidFill>
            </a:endParaRPr>
          </a:p>
          <a:p>
            <a:pPr marL="0" indent="0" algn="ctr">
              <a:buNone/>
            </a:pPr>
            <a:r>
              <a:rPr lang="en-CA" sz="4000" dirty="0" smtClean="0">
                <a:solidFill>
                  <a:schemeClr val="bg1"/>
                </a:solidFill>
              </a:rPr>
              <a:t>Hebrews 12: 13</a:t>
            </a:r>
            <a:endParaRPr lang="en-US" sz="4000" dirty="0">
              <a:solidFill>
                <a:schemeClr val="bg1"/>
              </a:solidFill>
            </a:endParaRPr>
          </a:p>
        </p:txBody>
      </p:sp>
    </p:spTree>
    <p:extLst>
      <p:ext uri="{BB962C8B-B14F-4D97-AF65-F5344CB8AC3E}">
        <p14:creationId xmlns:p14="http://schemas.microsoft.com/office/powerpoint/2010/main" xmlns="" val="35434989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3041"/>
            <a:ext cx="10515600" cy="4843922"/>
          </a:xfrm>
        </p:spPr>
        <p:txBody>
          <a:bodyPr>
            <a:normAutofit/>
          </a:bodyPr>
          <a:lstStyle/>
          <a:p>
            <a:pPr marL="0" indent="0" algn="ctr">
              <a:buNone/>
            </a:pPr>
            <a:r>
              <a:rPr lang="en-CA" sz="4000" dirty="0" smtClean="0">
                <a:solidFill>
                  <a:schemeClr val="bg1"/>
                </a:solidFill>
              </a:rPr>
              <a:t>For </a:t>
            </a:r>
            <a:r>
              <a:rPr lang="en-CA" sz="4000" dirty="0">
                <a:solidFill>
                  <a:schemeClr val="bg1"/>
                </a:solidFill>
              </a:rPr>
              <a:t>whatever is born of God conquers the world. And this is the victory that conquers the world, our faith</a:t>
            </a:r>
            <a:r>
              <a:rPr lang="en-CA" sz="4000" dirty="0" smtClean="0">
                <a:solidFill>
                  <a:schemeClr val="bg1"/>
                </a:solidFill>
              </a:rPr>
              <a:t>.</a:t>
            </a:r>
          </a:p>
          <a:p>
            <a:pPr marL="0" indent="0" algn="ctr">
              <a:buNone/>
            </a:pPr>
            <a:endParaRPr lang="en-CA" sz="4000" dirty="0">
              <a:solidFill>
                <a:schemeClr val="bg1"/>
              </a:solidFill>
            </a:endParaRPr>
          </a:p>
          <a:p>
            <a:pPr marL="0" indent="0" algn="ctr">
              <a:buNone/>
            </a:pPr>
            <a:r>
              <a:rPr lang="en-CA" sz="4000" dirty="0" smtClean="0">
                <a:solidFill>
                  <a:schemeClr val="bg1"/>
                </a:solidFill>
              </a:rPr>
              <a:t>1 John 5: 4</a:t>
            </a:r>
            <a:endParaRPr lang="en-US" sz="4000" dirty="0">
              <a:solidFill>
                <a:schemeClr val="bg1"/>
              </a:solidFill>
            </a:endParaRPr>
          </a:p>
        </p:txBody>
      </p:sp>
    </p:spTree>
    <p:extLst>
      <p:ext uri="{BB962C8B-B14F-4D97-AF65-F5344CB8AC3E}">
        <p14:creationId xmlns:p14="http://schemas.microsoft.com/office/powerpoint/2010/main" xmlns="" val="33019729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82757"/>
            <a:ext cx="10515600" cy="4899006"/>
          </a:xfrm>
        </p:spPr>
        <p:txBody>
          <a:bodyPr>
            <a:normAutofit/>
          </a:bodyPr>
          <a:lstStyle/>
          <a:p>
            <a:pPr marL="0" indent="0" algn="ctr">
              <a:buNone/>
            </a:pPr>
            <a:r>
              <a:rPr lang="en-CA" sz="4000" dirty="0">
                <a:solidFill>
                  <a:schemeClr val="bg1"/>
                </a:solidFill>
              </a:rPr>
              <a:t>Christ, however, was faithful over </a:t>
            </a:r>
            <a:r>
              <a:rPr lang="en-CA" sz="4000" dirty="0" smtClean="0">
                <a:solidFill>
                  <a:schemeClr val="bg1"/>
                </a:solidFill>
              </a:rPr>
              <a:t>God’s</a:t>
            </a:r>
            <a:r>
              <a:rPr lang="en-CA" sz="4000" dirty="0">
                <a:solidFill>
                  <a:schemeClr val="bg1"/>
                </a:solidFill>
              </a:rPr>
              <a:t> house as a son, and we are his house if we hold </a:t>
            </a:r>
            <a:r>
              <a:rPr lang="en-CA" sz="4000" dirty="0" smtClean="0">
                <a:solidFill>
                  <a:schemeClr val="bg1"/>
                </a:solidFill>
              </a:rPr>
              <a:t>firm</a:t>
            </a:r>
            <a:r>
              <a:rPr lang="en-CA" sz="4000" dirty="0">
                <a:solidFill>
                  <a:schemeClr val="bg1"/>
                </a:solidFill>
              </a:rPr>
              <a:t> the confidence and the pride that belong to hope</a:t>
            </a:r>
            <a:r>
              <a:rPr lang="en-CA" sz="4000" dirty="0" smtClean="0">
                <a:solidFill>
                  <a:schemeClr val="bg1"/>
                </a:solidFill>
              </a:rPr>
              <a:t>.</a:t>
            </a:r>
          </a:p>
          <a:p>
            <a:pPr marL="0" indent="0" algn="ctr">
              <a:buNone/>
            </a:pPr>
            <a:endParaRPr lang="en-CA" sz="4000" dirty="0">
              <a:solidFill>
                <a:schemeClr val="bg1"/>
              </a:solidFill>
            </a:endParaRPr>
          </a:p>
          <a:p>
            <a:pPr marL="0" indent="0" algn="ctr">
              <a:buNone/>
            </a:pPr>
            <a:r>
              <a:rPr lang="en-CA" sz="4000" dirty="0" smtClean="0">
                <a:solidFill>
                  <a:schemeClr val="bg1"/>
                </a:solidFill>
              </a:rPr>
              <a:t>Hebrews 3: 6</a:t>
            </a:r>
            <a:endParaRPr lang="en-US" sz="4000" dirty="0">
              <a:solidFill>
                <a:schemeClr val="bg1"/>
              </a:solidFill>
            </a:endParaRPr>
          </a:p>
        </p:txBody>
      </p:sp>
    </p:spTree>
    <p:extLst>
      <p:ext uri="{BB962C8B-B14F-4D97-AF65-F5344CB8AC3E}">
        <p14:creationId xmlns:p14="http://schemas.microsoft.com/office/powerpoint/2010/main" xmlns="" val="26552283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392" y="1342930"/>
            <a:ext cx="10515600" cy="5295614"/>
          </a:xfrm>
        </p:spPr>
        <p:txBody>
          <a:bodyPr>
            <a:normAutofit/>
          </a:bodyPr>
          <a:lstStyle/>
          <a:p>
            <a:pPr marL="0" indent="0" algn="ctr">
              <a:buNone/>
            </a:pPr>
            <a:r>
              <a:rPr lang="en-CA" sz="4000" dirty="0">
                <a:solidFill>
                  <a:schemeClr val="bg1"/>
                </a:solidFill>
              </a:rPr>
              <a:t>I call heaven and earth to witness against you today that I have set before you life and death, blessings and curses. Choose life so that you and your descendants may </a:t>
            </a:r>
            <a:r>
              <a:rPr lang="en-CA" sz="4000" dirty="0" smtClean="0">
                <a:solidFill>
                  <a:schemeClr val="bg1"/>
                </a:solidFill>
              </a:rPr>
              <a:t>live</a:t>
            </a:r>
          </a:p>
          <a:p>
            <a:pPr marL="0" indent="0" algn="ctr">
              <a:buNone/>
            </a:pPr>
            <a:endParaRPr lang="en-CA" sz="4000" dirty="0">
              <a:solidFill>
                <a:schemeClr val="bg1"/>
              </a:solidFill>
            </a:endParaRPr>
          </a:p>
          <a:p>
            <a:pPr marL="0" indent="0" algn="ctr">
              <a:buNone/>
            </a:pPr>
            <a:r>
              <a:rPr lang="en-CA" sz="4000" dirty="0" smtClean="0">
                <a:solidFill>
                  <a:schemeClr val="bg1"/>
                </a:solidFill>
              </a:rPr>
              <a:t>Deuteronomy 30: 19</a:t>
            </a:r>
            <a:endParaRPr lang="en-US" sz="4000" dirty="0">
              <a:solidFill>
                <a:schemeClr val="bg1"/>
              </a:solidFill>
            </a:endParaRPr>
          </a:p>
        </p:txBody>
      </p:sp>
    </p:spTree>
    <p:extLst>
      <p:ext uri="{BB962C8B-B14F-4D97-AF65-F5344CB8AC3E}">
        <p14:creationId xmlns:p14="http://schemas.microsoft.com/office/powerpoint/2010/main" xmlns="" val="1033213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03974" y="1428888"/>
            <a:ext cx="10515600" cy="4886568"/>
          </a:xfrm>
        </p:spPr>
        <p:txBody>
          <a:bodyPr>
            <a:noAutofit/>
          </a:bodyPr>
          <a:lstStyle/>
          <a:p>
            <a:pPr marL="0" indent="0" algn="ctr">
              <a:buNone/>
            </a:pPr>
            <a:r>
              <a:rPr lang="en-CA" sz="3600" dirty="0" smtClean="0">
                <a:solidFill>
                  <a:schemeClr val="bg1"/>
                </a:solidFill>
              </a:rPr>
              <a:t>Simeon</a:t>
            </a:r>
            <a:r>
              <a:rPr lang="en-CA" sz="3600" dirty="0">
                <a:solidFill>
                  <a:schemeClr val="bg1"/>
                </a:solidFill>
              </a:rPr>
              <a:t> Peter, a </a:t>
            </a:r>
            <a:r>
              <a:rPr lang="en-CA" sz="3600" dirty="0" smtClean="0">
                <a:solidFill>
                  <a:schemeClr val="bg1"/>
                </a:solidFill>
              </a:rPr>
              <a:t>servant</a:t>
            </a:r>
            <a:r>
              <a:rPr lang="en-CA" sz="3600" dirty="0">
                <a:solidFill>
                  <a:schemeClr val="bg1"/>
                </a:solidFill>
              </a:rPr>
              <a:t> and apostle of Jesus Christ,</a:t>
            </a:r>
          </a:p>
          <a:p>
            <a:pPr marL="0" indent="0" algn="ctr">
              <a:buNone/>
            </a:pPr>
            <a:r>
              <a:rPr lang="en-CA" sz="3600" dirty="0">
                <a:solidFill>
                  <a:schemeClr val="bg1"/>
                </a:solidFill>
              </a:rPr>
              <a:t>To those who have received a faith as precious as ours through the righteousness of our God and Savior Jesus Christ</a:t>
            </a:r>
            <a:r>
              <a:rPr lang="en-CA" sz="3600" dirty="0" smtClean="0">
                <a:solidFill>
                  <a:schemeClr val="bg1"/>
                </a:solidFill>
              </a:rPr>
              <a:t>:</a:t>
            </a:r>
            <a:endParaRPr lang="en-CA" sz="3600" dirty="0">
              <a:solidFill>
                <a:schemeClr val="bg1"/>
              </a:solidFill>
            </a:endParaRPr>
          </a:p>
          <a:p>
            <a:pPr marL="0" indent="0" algn="ctr">
              <a:buNone/>
            </a:pPr>
            <a:r>
              <a:rPr lang="en-CA" sz="3600" baseline="30000" dirty="0">
                <a:solidFill>
                  <a:schemeClr val="bg1"/>
                </a:solidFill>
              </a:rPr>
              <a:t> </a:t>
            </a:r>
            <a:r>
              <a:rPr lang="en-CA" sz="3600" dirty="0">
                <a:solidFill>
                  <a:schemeClr val="bg1"/>
                </a:solidFill>
              </a:rPr>
              <a:t>May grace and peace be yours in abundance in the knowledge of God and of Jesus our Lord.</a:t>
            </a:r>
          </a:p>
          <a:p>
            <a:pPr marL="0" indent="0" algn="ctr">
              <a:buNone/>
            </a:pPr>
            <a:r>
              <a:rPr lang="en-CA" sz="3600" dirty="0">
                <a:solidFill>
                  <a:schemeClr val="bg1"/>
                </a:solidFill>
              </a:rPr>
              <a:t>The Christian’s Call and </a:t>
            </a:r>
            <a:r>
              <a:rPr lang="en-CA" sz="3600" dirty="0" smtClean="0">
                <a:solidFill>
                  <a:schemeClr val="bg1"/>
                </a:solidFill>
              </a:rPr>
              <a:t>Election</a:t>
            </a:r>
            <a:endParaRPr lang="en-CA" sz="3600" dirty="0">
              <a:solidFill>
                <a:schemeClr val="bg1"/>
              </a:solidFill>
            </a:endParaRPr>
          </a:p>
        </p:txBody>
      </p:sp>
    </p:spTree>
    <p:extLst>
      <p:ext uri="{BB962C8B-B14F-4D97-AF65-F5344CB8AC3E}">
        <p14:creationId xmlns:p14="http://schemas.microsoft.com/office/powerpoint/2010/main" xmlns="" val="402614608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75488" y="1365504"/>
            <a:ext cx="10878312" cy="4811459"/>
          </a:xfrm>
        </p:spPr>
        <p:txBody>
          <a:bodyPr>
            <a:normAutofit/>
          </a:bodyPr>
          <a:lstStyle/>
          <a:p>
            <a:pPr marL="0" indent="0" algn="ctr">
              <a:buNone/>
            </a:pPr>
            <a:r>
              <a:rPr lang="en-CA" sz="3600" dirty="0" smtClean="0">
                <a:solidFill>
                  <a:schemeClr val="bg1"/>
                </a:solidFill>
              </a:rPr>
              <a:t>His divine power has given us everything needed for life and godliness, through the knowledge of him who called us by his own glory and goodness. </a:t>
            </a:r>
            <a:r>
              <a:rPr lang="en-CA" sz="3600" baseline="30000" dirty="0" smtClean="0">
                <a:solidFill>
                  <a:schemeClr val="bg1"/>
                </a:solidFill>
              </a:rPr>
              <a:t> </a:t>
            </a:r>
            <a:r>
              <a:rPr lang="en-CA" sz="3600" dirty="0" smtClean="0">
                <a:solidFill>
                  <a:schemeClr val="bg1"/>
                </a:solidFill>
              </a:rPr>
              <a:t>Thus he has given us, through these things, his precious and very great promises, so that through them you may escape from the corruption that is in the world because of lust, and may become participants of the divine nature.</a:t>
            </a:r>
          </a:p>
          <a:p>
            <a:pPr marL="0" indent="0" algn="ctr">
              <a:buNone/>
            </a:pPr>
            <a:endParaRPr lang="en-CA" sz="3600" dirty="0" smtClean="0">
              <a:solidFill>
                <a:schemeClr val="bg1"/>
              </a:solidFill>
            </a:endParaRPr>
          </a:p>
          <a:p>
            <a:pPr marL="0" indent="0" algn="ctr">
              <a:buNone/>
            </a:pPr>
            <a:r>
              <a:rPr lang="en-CA" sz="3600" dirty="0" smtClean="0">
                <a:solidFill>
                  <a:schemeClr val="bg1"/>
                </a:solidFill>
              </a:rPr>
              <a:t>2</a:t>
            </a:r>
            <a:r>
              <a:rPr lang="en-CA" sz="3600" smtClean="0">
                <a:solidFill>
                  <a:schemeClr val="bg1"/>
                </a:solidFill>
              </a:rPr>
              <a:t> </a:t>
            </a:r>
            <a:r>
              <a:rPr lang="en-CA" sz="3600" dirty="0" smtClean="0">
                <a:solidFill>
                  <a:schemeClr val="bg1"/>
                </a:solidFill>
              </a:rPr>
              <a:t>Peter </a:t>
            </a:r>
            <a:r>
              <a:rPr lang="en-CA" sz="3600" dirty="0" smtClean="0">
                <a:solidFill>
                  <a:schemeClr val="bg1"/>
                </a:solidFill>
              </a:rPr>
              <a:t>1: 1-4</a:t>
            </a:r>
          </a:p>
          <a:p>
            <a:endParaRPr lang="en-US" sz="36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6601"/>
            <a:ext cx="10515600" cy="5130361"/>
          </a:xfrm>
        </p:spPr>
        <p:txBody>
          <a:bodyPr>
            <a:normAutofit/>
          </a:bodyPr>
          <a:lstStyle/>
          <a:p>
            <a:pPr marL="0" indent="0" algn="ctr">
              <a:buNone/>
            </a:pPr>
            <a:r>
              <a:rPr lang="en-CA" sz="4400" dirty="0">
                <a:solidFill>
                  <a:schemeClr val="bg1"/>
                </a:solidFill>
              </a:rPr>
              <a:t>For in him every one of God’s promises is a “Yes.” For this reason it is through him that we say the “Amen,” to the glory of God</a:t>
            </a:r>
            <a:r>
              <a:rPr lang="en-CA" sz="4400" dirty="0" smtClean="0">
                <a:solidFill>
                  <a:schemeClr val="bg1"/>
                </a:solidFill>
              </a:rPr>
              <a:t>.</a:t>
            </a:r>
          </a:p>
          <a:p>
            <a:pPr marL="0" indent="0" algn="ctr">
              <a:buNone/>
            </a:pPr>
            <a:endParaRPr lang="en-CA" sz="4400" dirty="0">
              <a:solidFill>
                <a:schemeClr val="bg1"/>
              </a:solidFill>
            </a:endParaRPr>
          </a:p>
          <a:p>
            <a:pPr marL="0" indent="0" algn="ctr">
              <a:buNone/>
            </a:pPr>
            <a:r>
              <a:rPr lang="en-CA" sz="4400" dirty="0" smtClean="0">
                <a:solidFill>
                  <a:schemeClr val="bg1"/>
                </a:solidFill>
              </a:rPr>
              <a:t>2 Corinthians 1: 20</a:t>
            </a:r>
            <a:endParaRPr lang="en-US" sz="4400" dirty="0">
              <a:solidFill>
                <a:schemeClr val="bg1"/>
              </a:solidFill>
            </a:endParaRPr>
          </a:p>
        </p:txBody>
      </p:sp>
    </p:spTree>
    <p:extLst>
      <p:ext uri="{BB962C8B-B14F-4D97-AF65-F5344CB8AC3E}">
        <p14:creationId xmlns:p14="http://schemas.microsoft.com/office/powerpoint/2010/main" xmlns="" val="29185866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6771"/>
            <a:ext cx="10515600" cy="5020192"/>
          </a:xfrm>
        </p:spPr>
        <p:txBody>
          <a:bodyPr>
            <a:normAutofit/>
          </a:bodyPr>
          <a:lstStyle/>
          <a:p>
            <a:pPr marL="0" indent="0" algn="ctr">
              <a:buNone/>
            </a:pPr>
            <a:r>
              <a:rPr lang="en-CA" sz="4000" dirty="0">
                <a:solidFill>
                  <a:schemeClr val="bg1"/>
                </a:solidFill>
              </a:rPr>
              <a:t>You who live in the shelter of the Most High,</a:t>
            </a:r>
            <a:r>
              <a:rPr lang="en-CA" sz="4000" dirty="0" smtClean="0">
                <a:solidFill>
                  <a:schemeClr val="bg1"/>
                </a:solidFill>
              </a:rPr>
              <a:t/>
            </a:r>
            <a:br>
              <a:rPr lang="en-CA" sz="4000" dirty="0" smtClean="0">
                <a:solidFill>
                  <a:schemeClr val="bg1"/>
                </a:solidFill>
              </a:rPr>
            </a:br>
            <a:r>
              <a:rPr lang="en-CA" sz="4000" dirty="0">
                <a:solidFill>
                  <a:schemeClr val="bg1"/>
                </a:solidFill>
              </a:rPr>
              <a:t>    who abide in the shadow of the Almighty</a:t>
            </a:r>
            <a:r>
              <a:rPr lang="en-CA" sz="4000" dirty="0" smtClean="0">
                <a:solidFill>
                  <a:schemeClr val="bg1"/>
                </a:solidFill>
              </a:rPr>
              <a:t>,</a:t>
            </a:r>
            <a:br>
              <a:rPr lang="en-CA" sz="4000" dirty="0" smtClean="0">
                <a:solidFill>
                  <a:schemeClr val="bg1"/>
                </a:solidFill>
              </a:rPr>
            </a:br>
            <a:r>
              <a:rPr lang="en-CA" sz="4000" b="1" baseline="30000" dirty="0">
                <a:solidFill>
                  <a:schemeClr val="bg1"/>
                </a:solidFill>
              </a:rPr>
              <a:t> </a:t>
            </a:r>
            <a:r>
              <a:rPr lang="en-CA" sz="4000" dirty="0">
                <a:solidFill>
                  <a:schemeClr val="bg1"/>
                </a:solidFill>
              </a:rPr>
              <a:t>will say to the </a:t>
            </a:r>
            <a:r>
              <a:rPr lang="en-CA" sz="4000" cap="small" dirty="0">
                <a:solidFill>
                  <a:schemeClr val="bg1"/>
                </a:solidFill>
              </a:rPr>
              <a:t>Lord</a:t>
            </a:r>
            <a:r>
              <a:rPr lang="en-CA" sz="4000" dirty="0">
                <a:solidFill>
                  <a:schemeClr val="bg1"/>
                </a:solidFill>
              </a:rPr>
              <a:t>, “My refuge and my fortress;</a:t>
            </a:r>
            <a:r>
              <a:rPr lang="en-CA" sz="4000" dirty="0" smtClean="0">
                <a:solidFill>
                  <a:schemeClr val="bg1"/>
                </a:solidFill>
              </a:rPr>
              <a:t/>
            </a:r>
            <a:br>
              <a:rPr lang="en-CA" sz="4000" dirty="0" smtClean="0">
                <a:solidFill>
                  <a:schemeClr val="bg1"/>
                </a:solidFill>
              </a:rPr>
            </a:br>
            <a:r>
              <a:rPr lang="en-CA" sz="4000" dirty="0">
                <a:solidFill>
                  <a:schemeClr val="bg1"/>
                </a:solidFill>
              </a:rPr>
              <a:t>    my God, in whom I trust</a:t>
            </a:r>
            <a:r>
              <a:rPr lang="en-CA" sz="4000" dirty="0" smtClean="0">
                <a:solidFill>
                  <a:schemeClr val="bg1"/>
                </a:solidFill>
              </a:rPr>
              <a:t>.”</a:t>
            </a:r>
          </a:p>
          <a:p>
            <a:pPr marL="0" indent="0" algn="ctr">
              <a:buNone/>
            </a:pPr>
            <a:endParaRPr lang="en-CA" sz="4000" dirty="0">
              <a:solidFill>
                <a:schemeClr val="bg1"/>
              </a:solidFill>
            </a:endParaRPr>
          </a:p>
          <a:p>
            <a:pPr marL="0" indent="0" algn="ctr">
              <a:buNone/>
            </a:pPr>
            <a:r>
              <a:rPr lang="en-CA" sz="4000" dirty="0" smtClean="0">
                <a:solidFill>
                  <a:schemeClr val="bg1"/>
                </a:solidFill>
              </a:rPr>
              <a:t>Psalms 91: 1-2</a:t>
            </a:r>
            <a:endParaRPr lang="en-US" sz="4000" dirty="0">
              <a:solidFill>
                <a:schemeClr val="bg1"/>
              </a:solidFill>
            </a:endParaRPr>
          </a:p>
        </p:txBody>
      </p:sp>
    </p:spTree>
    <p:extLst>
      <p:ext uri="{BB962C8B-B14F-4D97-AF65-F5344CB8AC3E}">
        <p14:creationId xmlns:p14="http://schemas.microsoft.com/office/powerpoint/2010/main" xmlns="" val="7125472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26008" y="831259"/>
            <a:ext cx="10515600" cy="5714255"/>
          </a:xfrm>
        </p:spPr>
        <p:txBody>
          <a:bodyPr>
            <a:normAutofit/>
          </a:bodyPr>
          <a:lstStyle/>
          <a:p>
            <a:pPr marL="0" indent="0" algn="ctr">
              <a:buNone/>
            </a:pPr>
            <a:r>
              <a:rPr lang="en-CA" sz="3600" dirty="0">
                <a:solidFill>
                  <a:schemeClr val="bg1"/>
                </a:solidFill>
              </a:rPr>
              <a:t>You have forgotten the </a:t>
            </a:r>
            <a:r>
              <a:rPr lang="en-CA" sz="3600" cap="small" dirty="0">
                <a:solidFill>
                  <a:schemeClr val="bg1"/>
                </a:solidFill>
              </a:rPr>
              <a:t>Lord</a:t>
            </a:r>
            <a:r>
              <a:rPr lang="en-CA" sz="3600" dirty="0">
                <a:solidFill>
                  <a:schemeClr val="bg1"/>
                </a:solidFill>
              </a:rPr>
              <a:t>, your Maker,</a:t>
            </a:r>
            <a:r>
              <a:rPr lang="en-CA" sz="3600" dirty="0" smtClean="0">
                <a:solidFill>
                  <a:schemeClr val="bg1"/>
                </a:solidFill>
              </a:rPr>
              <a:t/>
            </a:r>
            <a:br>
              <a:rPr lang="en-CA" sz="3600" dirty="0" smtClean="0">
                <a:solidFill>
                  <a:schemeClr val="bg1"/>
                </a:solidFill>
              </a:rPr>
            </a:br>
            <a:r>
              <a:rPr lang="en-CA" sz="3600" dirty="0">
                <a:solidFill>
                  <a:schemeClr val="bg1"/>
                </a:solidFill>
              </a:rPr>
              <a:t>    who stretched out the heavens</a:t>
            </a:r>
            <a:r>
              <a:rPr lang="en-CA" sz="3600" dirty="0" smtClean="0">
                <a:solidFill>
                  <a:schemeClr val="bg1"/>
                </a:solidFill>
              </a:rPr>
              <a:t/>
            </a:r>
            <a:br>
              <a:rPr lang="en-CA" sz="3600" dirty="0" smtClean="0">
                <a:solidFill>
                  <a:schemeClr val="bg1"/>
                </a:solidFill>
              </a:rPr>
            </a:br>
            <a:r>
              <a:rPr lang="en-CA" sz="3600" dirty="0">
                <a:solidFill>
                  <a:schemeClr val="bg1"/>
                </a:solidFill>
              </a:rPr>
              <a:t>    and laid the foundations of the earth.</a:t>
            </a:r>
            <a:r>
              <a:rPr lang="en-CA" sz="3600" dirty="0" smtClean="0">
                <a:solidFill>
                  <a:schemeClr val="bg1"/>
                </a:solidFill>
              </a:rPr>
              <a:t/>
            </a:r>
            <a:br>
              <a:rPr lang="en-CA" sz="3600" dirty="0" smtClean="0">
                <a:solidFill>
                  <a:schemeClr val="bg1"/>
                </a:solidFill>
              </a:rPr>
            </a:br>
            <a:r>
              <a:rPr lang="en-CA" sz="3600" dirty="0">
                <a:solidFill>
                  <a:schemeClr val="bg1"/>
                </a:solidFill>
              </a:rPr>
              <a:t>You fear continually all day long</a:t>
            </a:r>
            <a:r>
              <a:rPr lang="en-CA" sz="3600" dirty="0" smtClean="0">
                <a:solidFill>
                  <a:schemeClr val="bg1"/>
                </a:solidFill>
              </a:rPr>
              <a:t/>
            </a:r>
            <a:br>
              <a:rPr lang="en-CA" sz="3600" dirty="0" smtClean="0">
                <a:solidFill>
                  <a:schemeClr val="bg1"/>
                </a:solidFill>
              </a:rPr>
            </a:br>
            <a:r>
              <a:rPr lang="en-CA" sz="3600" dirty="0">
                <a:solidFill>
                  <a:schemeClr val="bg1"/>
                </a:solidFill>
              </a:rPr>
              <a:t>    because of the fury of the oppressor,</a:t>
            </a:r>
            <a:r>
              <a:rPr lang="en-CA" sz="3600" dirty="0" smtClean="0">
                <a:solidFill>
                  <a:schemeClr val="bg1"/>
                </a:solidFill>
              </a:rPr>
              <a:t/>
            </a:r>
            <a:br>
              <a:rPr lang="en-CA" sz="3600" dirty="0" smtClean="0">
                <a:solidFill>
                  <a:schemeClr val="bg1"/>
                </a:solidFill>
              </a:rPr>
            </a:br>
            <a:r>
              <a:rPr lang="en-CA" sz="3600" dirty="0">
                <a:solidFill>
                  <a:schemeClr val="bg1"/>
                </a:solidFill>
              </a:rPr>
              <a:t>who is bent on destruction.</a:t>
            </a:r>
            <a:r>
              <a:rPr lang="en-CA" sz="3600" dirty="0" smtClean="0">
                <a:solidFill>
                  <a:schemeClr val="bg1"/>
                </a:solidFill>
              </a:rPr>
              <a:t/>
            </a:r>
            <a:br>
              <a:rPr lang="en-CA" sz="3600" dirty="0" smtClean="0">
                <a:solidFill>
                  <a:schemeClr val="bg1"/>
                </a:solidFill>
              </a:rPr>
            </a:br>
            <a:r>
              <a:rPr lang="en-CA" sz="3600" dirty="0">
                <a:solidFill>
                  <a:schemeClr val="bg1"/>
                </a:solidFill>
              </a:rPr>
              <a:t>    But where is the fury of the oppressor</a:t>
            </a:r>
            <a:r>
              <a:rPr lang="en-CA" sz="3600" dirty="0" smtClean="0">
                <a:solidFill>
                  <a:schemeClr val="bg1"/>
                </a:solidFill>
              </a:rPr>
              <a:t>?</a:t>
            </a:r>
          </a:p>
          <a:p>
            <a:pPr marL="0" indent="0" algn="ctr">
              <a:buNone/>
            </a:pPr>
            <a:endParaRPr lang="en-CA" sz="3600" dirty="0">
              <a:solidFill>
                <a:schemeClr val="bg1"/>
              </a:solidFill>
            </a:endParaRPr>
          </a:p>
          <a:p>
            <a:pPr marL="0" indent="0" algn="ctr">
              <a:buNone/>
            </a:pPr>
            <a:r>
              <a:rPr lang="en-CA" sz="3600" dirty="0" smtClean="0">
                <a:solidFill>
                  <a:schemeClr val="bg1"/>
                </a:solidFill>
              </a:rPr>
              <a:t>Isaiah 51: 13</a:t>
            </a:r>
            <a:endParaRPr lang="en-US" sz="3600" dirty="0">
              <a:solidFill>
                <a:schemeClr val="bg1"/>
              </a:solidFill>
            </a:endParaRPr>
          </a:p>
        </p:txBody>
      </p:sp>
    </p:spTree>
    <p:extLst>
      <p:ext uri="{BB962C8B-B14F-4D97-AF65-F5344CB8AC3E}">
        <p14:creationId xmlns:p14="http://schemas.microsoft.com/office/powerpoint/2010/main" xmlns="" val="30214835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914"/>
            <a:ext cx="10515600" cy="5604086"/>
          </a:xfrm>
        </p:spPr>
        <p:txBody>
          <a:bodyPr>
            <a:normAutofit/>
          </a:bodyPr>
          <a:lstStyle/>
          <a:p>
            <a:pPr marL="0" indent="0" algn="ctr">
              <a:buNone/>
            </a:pPr>
            <a:r>
              <a:rPr lang="en-CA" sz="3600" dirty="0">
                <a:solidFill>
                  <a:schemeClr val="bg1"/>
                </a:solidFill>
              </a:rPr>
              <a:t>I have put my words in your mouth,</a:t>
            </a:r>
            <a:r>
              <a:rPr lang="en-CA" sz="3600" dirty="0" smtClean="0">
                <a:solidFill>
                  <a:schemeClr val="bg1"/>
                </a:solidFill>
              </a:rPr>
              <a:t/>
            </a:r>
            <a:br>
              <a:rPr lang="en-CA" sz="3600" dirty="0" smtClean="0">
                <a:solidFill>
                  <a:schemeClr val="bg1"/>
                </a:solidFill>
              </a:rPr>
            </a:br>
            <a:r>
              <a:rPr lang="en-CA" sz="3600" dirty="0">
                <a:solidFill>
                  <a:schemeClr val="bg1"/>
                </a:solidFill>
              </a:rPr>
              <a:t>    and hidden you in the shadow of my hand,</a:t>
            </a:r>
            <a:r>
              <a:rPr lang="en-CA" sz="3600" dirty="0" smtClean="0">
                <a:solidFill>
                  <a:schemeClr val="bg1"/>
                </a:solidFill>
              </a:rPr>
              <a:t/>
            </a:r>
            <a:br>
              <a:rPr lang="en-CA" sz="3600" dirty="0" smtClean="0">
                <a:solidFill>
                  <a:schemeClr val="bg1"/>
                </a:solidFill>
              </a:rPr>
            </a:br>
            <a:r>
              <a:rPr lang="en-CA" sz="3600" dirty="0">
                <a:solidFill>
                  <a:schemeClr val="bg1"/>
                </a:solidFill>
              </a:rPr>
              <a:t>stretching </a:t>
            </a:r>
            <a:r>
              <a:rPr lang="en-CA" sz="3600" dirty="0" smtClean="0">
                <a:solidFill>
                  <a:schemeClr val="bg1"/>
                </a:solidFill>
              </a:rPr>
              <a:t>out</a:t>
            </a:r>
            <a:r>
              <a:rPr lang="en-CA" sz="3600" dirty="0">
                <a:solidFill>
                  <a:schemeClr val="bg1"/>
                </a:solidFill>
              </a:rPr>
              <a:t> the heavens</a:t>
            </a:r>
            <a:r>
              <a:rPr lang="en-CA" sz="3600" dirty="0" smtClean="0">
                <a:solidFill>
                  <a:schemeClr val="bg1"/>
                </a:solidFill>
              </a:rPr>
              <a:t/>
            </a:r>
            <a:br>
              <a:rPr lang="en-CA" sz="3600" dirty="0" smtClean="0">
                <a:solidFill>
                  <a:schemeClr val="bg1"/>
                </a:solidFill>
              </a:rPr>
            </a:br>
            <a:r>
              <a:rPr lang="en-CA" sz="3600" dirty="0">
                <a:solidFill>
                  <a:schemeClr val="bg1"/>
                </a:solidFill>
              </a:rPr>
              <a:t>    and laying the foundations of the earth,</a:t>
            </a:r>
            <a:r>
              <a:rPr lang="en-CA" sz="3600" dirty="0" smtClean="0">
                <a:solidFill>
                  <a:schemeClr val="bg1"/>
                </a:solidFill>
              </a:rPr>
              <a:t/>
            </a:r>
            <a:br>
              <a:rPr lang="en-CA" sz="3600" dirty="0" smtClean="0">
                <a:solidFill>
                  <a:schemeClr val="bg1"/>
                </a:solidFill>
              </a:rPr>
            </a:br>
            <a:r>
              <a:rPr lang="en-CA" sz="3600" dirty="0">
                <a:solidFill>
                  <a:schemeClr val="bg1"/>
                </a:solidFill>
              </a:rPr>
              <a:t>    and saying to Zion, “You are my people</a:t>
            </a:r>
            <a:r>
              <a:rPr lang="en-CA" sz="3600" dirty="0" smtClean="0">
                <a:solidFill>
                  <a:schemeClr val="bg1"/>
                </a:solidFill>
              </a:rPr>
              <a:t>.”</a:t>
            </a:r>
          </a:p>
          <a:p>
            <a:pPr marL="0" indent="0" algn="ctr">
              <a:buNone/>
            </a:pPr>
            <a:endParaRPr lang="en-CA" sz="3600" dirty="0">
              <a:solidFill>
                <a:schemeClr val="bg1"/>
              </a:solidFill>
            </a:endParaRPr>
          </a:p>
          <a:p>
            <a:pPr marL="0" indent="0" algn="ctr">
              <a:buNone/>
            </a:pPr>
            <a:r>
              <a:rPr lang="en-CA" sz="3600" dirty="0" smtClean="0">
                <a:solidFill>
                  <a:schemeClr val="bg1"/>
                </a:solidFill>
              </a:rPr>
              <a:t>Isaiah 51: 16</a:t>
            </a:r>
            <a:endParaRPr lang="en-US" sz="3600" dirty="0">
              <a:solidFill>
                <a:schemeClr val="bg1"/>
              </a:solidFill>
            </a:endParaRPr>
          </a:p>
        </p:txBody>
      </p:sp>
    </p:spTree>
    <p:extLst>
      <p:ext uri="{BB962C8B-B14F-4D97-AF65-F5344CB8AC3E}">
        <p14:creationId xmlns:p14="http://schemas.microsoft.com/office/powerpoint/2010/main" xmlns="" val="212228324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6598"/>
            <a:ext cx="10515600" cy="4480365"/>
          </a:xfrm>
        </p:spPr>
        <p:txBody>
          <a:bodyPr>
            <a:normAutofit/>
          </a:bodyPr>
          <a:lstStyle/>
          <a:p>
            <a:pPr marL="0" indent="0" algn="ctr">
              <a:buNone/>
            </a:pPr>
            <a:r>
              <a:rPr lang="en-CA" sz="4000" dirty="0">
                <a:solidFill>
                  <a:schemeClr val="bg1"/>
                </a:solidFill>
              </a:rPr>
              <a:t>The wicked lie in wait to destroy me,</a:t>
            </a:r>
            <a:r>
              <a:rPr lang="en-CA" sz="4000" dirty="0" smtClean="0">
                <a:solidFill>
                  <a:schemeClr val="bg1"/>
                </a:solidFill>
              </a:rPr>
              <a:t/>
            </a:r>
            <a:br>
              <a:rPr lang="en-CA" sz="4000" dirty="0" smtClean="0">
                <a:solidFill>
                  <a:schemeClr val="bg1"/>
                </a:solidFill>
              </a:rPr>
            </a:br>
            <a:r>
              <a:rPr lang="en-CA" sz="4000" dirty="0">
                <a:solidFill>
                  <a:schemeClr val="bg1"/>
                </a:solidFill>
              </a:rPr>
              <a:t>    but I consider your decrees</a:t>
            </a:r>
            <a:r>
              <a:rPr lang="en-CA" sz="4000" dirty="0" smtClean="0">
                <a:solidFill>
                  <a:schemeClr val="bg1"/>
                </a:solidFill>
              </a:rPr>
              <a:t>.</a:t>
            </a:r>
          </a:p>
          <a:p>
            <a:pPr marL="0" indent="0" algn="ctr">
              <a:buNone/>
            </a:pPr>
            <a:endParaRPr lang="en-CA" sz="4000" dirty="0">
              <a:solidFill>
                <a:schemeClr val="bg1"/>
              </a:solidFill>
            </a:endParaRPr>
          </a:p>
          <a:p>
            <a:pPr marL="0" indent="0" algn="ctr">
              <a:buNone/>
            </a:pPr>
            <a:r>
              <a:rPr lang="en-CA" sz="4000" dirty="0" smtClean="0">
                <a:solidFill>
                  <a:schemeClr val="bg1"/>
                </a:solidFill>
              </a:rPr>
              <a:t>Psalms 119: 95</a:t>
            </a:r>
            <a:endParaRPr lang="en-US" sz="4000" dirty="0">
              <a:solidFill>
                <a:schemeClr val="bg1"/>
              </a:solidFill>
            </a:endParaRPr>
          </a:p>
        </p:txBody>
      </p:sp>
    </p:spTree>
    <p:extLst>
      <p:ext uri="{BB962C8B-B14F-4D97-AF65-F5344CB8AC3E}">
        <p14:creationId xmlns:p14="http://schemas.microsoft.com/office/powerpoint/2010/main" xmlns="" val="41759245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5923"/>
            <a:ext cx="10515600" cy="4921040"/>
          </a:xfrm>
        </p:spPr>
        <p:txBody>
          <a:bodyPr>
            <a:normAutofit/>
          </a:bodyPr>
          <a:lstStyle/>
          <a:p>
            <a:pPr marL="0" indent="0" algn="ctr">
              <a:buNone/>
            </a:pPr>
            <a:r>
              <a:rPr lang="en-CA" sz="4000" dirty="0">
                <a:solidFill>
                  <a:schemeClr val="bg1"/>
                </a:solidFill>
              </a:rPr>
              <a:t>Your commandment makes me wiser than my enemies,</a:t>
            </a:r>
            <a:r>
              <a:rPr lang="en-CA" sz="4000" dirty="0" smtClean="0">
                <a:solidFill>
                  <a:schemeClr val="bg1"/>
                </a:solidFill>
              </a:rPr>
              <a:t/>
            </a:r>
            <a:br>
              <a:rPr lang="en-CA" sz="4000" dirty="0" smtClean="0">
                <a:solidFill>
                  <a:schemeClr val="bg1"/>
                </a:solidFill>
              </a:rPr>
            </a:br>
            <a:r>
              <a:rPr lang="en-CA" sz="4000" dirty="0">
                <a:solidFill>
                  <a:schemeClr val="bg1"/>
                </a:solidFill>
              </a:rPr>
              <a:t>    for it is always with me</a:t>
            </a:r>
            <a:r>
              <a:rPr lang="en-CA" sz="4000" dirty="0" smtClean="0">
                <a:solidFill>
                  <a:schemeClr val="bg1"/>
                </a:solidFill>
              </a:rPr>
              <a:t>.</a:t>
            </a:r>
          </a:p>
          <a:p>
            <a:pPr marL="0" indent="0" algn="ctr">
              <a:buNone/>
            </a:pPr>
            <a:endParaRPr lang="en-CA" sz="4000" dirty="0">
              <a:solidFill>
                <a:schemeClr val="bg1"/>
              </a:solidFill>
            </a:endParaRPr>
          </a:p>
          <a:p>
            <a:pPr marL="0" indent="0" algn="ctr">
              <a:buNone/>
            </a:pPr>
            <a:r>
              <a:rPr lang="en-CA" sz="4000" dirty="0" smtClean="0">
                <a:solidFill>
                  <a:schemeClr val="bg1"/>
                </a:solidFill>
              </a:rPr>
              <a:t>Psalms 119: 98</a:t>
            </a:r>
            <a:endParaRPr lang="en-US" sz="4000" dirty="0">
              <a:solidFill>
                <a:schemeClr val="bg1"/>
              </a:solidFill>
            </a:endParaRPr>
          </a:p>
        </p:txBody>
      </p:sp>
    </p:spTree>
    <p:extLst>
      <p:ext uri="{BB962C8B-B14F-4D97-AF65-F5344CB8AC3E}">
        <p14:creationId xmlns:p14="http://schemas.microsoft.com/office/powerpoint/2010/main" xmlns="" val="96074736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285</Words>
  <Application>Microsoft Office PowerPoint</Application>
  <PresentationFormat>Custom</PresentationFormat>
  <Paragraphs>50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God’s Promises,  Our Choices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Promises,  Our Choises</dc:title>
  <dc:creator>Staff</dc:creator>
  <cp:lastModifiedBy>Projector</cp:lastModifiedBy>
  <cp:revision>7</cp:revision>
  <dcterms:created xsi:type="dcterms:W3CDTF">2019-09-06T22:19:45Z</dcterms:created>
  <dcterms:modified xsi:type="dcterms:W3CDTF">2019-09-08T18:02:01Z</dcterms:modified>
</cp:coreProperties>
</file>