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53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4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00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04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03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4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42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0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6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1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7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74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86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1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8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1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5DC5FE-7FCD-4CED-AD94-53FF8032387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7B1399-5BEC-49EB-BF11-1B55A35B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5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“What is that </a:t>
            </a:r>
            <a:br>
              <a:rPr lang="en-US" dirty="0"/>
            </a:br>
            <a:r>
              <a:rPr lang="en-US" dirty="0"/>
              <a:t>in your hand?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Exodus 4</a:t>
            </a:r>
          </a:p>
        </p:txBody>
      </p:sp>
    </p:spTree>
    <p:extLst>
      <p:ext uri="{BB962C8B-B14F-4D97-AF65-F5344CB8AC3E}">
        <p14:creationId xmlns:p14="http://schemas.microsoft.com/office/powerpoint/2010/main" val="416704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Arthur Godfrey </a:t>
            </a:r>
            <a:r>
              <a:rPr lang="en-US" dirty="0" err="1"/>
              <a:t>Peuchen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26" y="2419692"/>
            <a:ext cx="2897747" cy="3837905"/>
          </a:xfrm>
        </p:spPr>
      </p:pic>
    </p:spTree>
    <p:extLst>
      <p:ext uri="{BB962C8B-B14F-4D97-AF65-F5344CB8AC3E}">
        <p14:creationId xmlns:p14="http://schemas.microsoft.com/office/powerpoint/2010/main" val="36548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“Left Behind?”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68" y="2481686"/>
            <a:ext cx="5232863" cy="3706611"/>
          </a:xfrm>
        </p:spPr>
      </p:pic>
    </p:spTree>
    <p:extLst>
      <p:ext uri="{BB962C8B-B14F-4D97-AF65-F5344CB8AC3E}">
        <p14:creationId xmlns:p14="http://schemas.microsoft.com/office/powerpoint/2010/main" val="22335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Indispensable?</a:t>
            </a:r>
          </a:p>
        </p:txBody>
      </p:sp>
    </p:spTree>
    <p:extLst>
      <p:ext uri="{BB962C8B-B14F-4D97-AF65-F5344CB8AC3E}">
        <p14:creationId xmlns:p14="http://schemas.microsoft.com/office/powerpoint/2010/main" val="4086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53" y="2434107"/>
            <a:ext cx="7624294" cy="3812147"/>
          </a:xfrm>
        </p:spPr>
      </p:pic>
    </p:spTree>
    <p:extLst>
      <p:ext uri="{BB962C8B-B14F-4D97-AF65-F5344CB8AC3E}">
        <p14:creationId xmlns:p14="http://schemas.microsoft.com/office/powerpoint/2010/main" val="33537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Indispensable?</a:t>
            </a:r>
          </a:p>
          <a:p>
            <a:r>
              <a:rPr lang="en-US" sz="3600" dirty="0"/>
              <a:t>Identifies</a:t>
            </a:r>
          </a:p>
          <a:p>
            <a:r>
              <a:rPr lang="en-US" sz="3600" dirty="0"/>
              <a:t>Everything he has . . 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8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“Throw it down?!?!”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Moses—doubter or man of faith?</a:t>
            </a:r>
          </a:p>
        </p:txBody>
      </p:sp>
    </p:spTree>
    <p:extLst>
      <p:ext uri="{BB962C8B-B14F-4D97-AF65-F5344CB8AC3E}">
        <p14:creationId xmlns:p14="http://schemas.microsoft.com/office/powerpoint/2010/main" val="13592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“What is in YOUR hand?”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D611BA-E805-4A37-B587-289D7C7E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9" y="2556932"/>
            <a:ext cx="62865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20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50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“What is that  in your hand?</vt:lpstr>
      <vt:lpstr>Arthur Godfrey Peuchen</vt:lpstr>
      <vt:lpstr>“Left Behind?”</vt:lpstr>
      <vt:lpstr>The Rod</vt:lpstr>
      <vt:lpstr>The Rod</vt:lpstr>
      <vt:lpstr>The Rod</vt:lpstr>
      <vt:lpstr>“Throw it down?!?!”</vt:lpstr>
      <vt:lpstr>“What is in YOUR hand?”</vt:lpstr>
    </vt:vector>
  </TitlesOfParts>
  <Company>Ambrose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is that  in your hand?</dc:title>
  <dc:creator>Bernie Van De Walle</dc:creator>
  <cp:lastModifiedBy>Amanda How</cp:lastModifiedBy>
  <cp:revision>15</cp:revision>
  <dcterms:created xsi:type="dcterms:W3CDTF">2019-06-03T19:43:08Z</dcterms:created>
  <dcterms:modified xsi:type="dcterms:W3CDTF">2019-09-29T15:33:53Z</dcterms:modified>
</cp:coreProperties>
</file>