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3E05EE-211F-48BB-A377-A8E9C2D403C3}"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3E05EE-211F-48BB-A377-A8E9C2D403C3}"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3E05EE-211F-48BB-A377-A8E9C2D403C3}"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3E05EE-211F-48BB-A377-A8E9C2D403C3}"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3E05EE-211F-48BB-A377-A8E9C2D403C3}"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3E05EE-211F-48BB-A377-A8E9C2D403C3}"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3E05EE-211F-48BB-A377-A8E9C2D403C3}" type="datetimeFigureOut">
              <a:rPr lang="en-US" smtClean="0"/>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3E05EE-211F-48BB-A377-A8E9C2D403C3}" type="datetimeFigureOut">
              <a:rPr lang="en-US" smtClean="0"/>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E05EE-211F-48BB-A377-A8E9C2D403C3}" type="datetimeFigureOut">
              <a:rPr lang="en-US" smtClean="0"/>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3E05EE-211F-48BB-A377-A8E9C2D403C3}"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3E05EE-211F-48BB-A377-A8E9C2D403C3}"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D3309-9DE1-4867-BD88-1991A7C50A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E05EE-211F-48BB-A377-A8E9C2D403C3}" type="datetimeFigureOut">
              <a:rPr lang="en-US" smtClean="0"/>
              <a:t>3/8/2020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D3309-9DE1-4867-BD88-1991A7C50A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0CEA0-352C-40D5-9F93-FF5FE79BCBD6}"/>
              </a:ext>
            </a:extLst>
          </p:cNvPr>
          <p:cNvSpPr>
            <a:spLocks noGrp="1"/>
          </p:cNvSpPr>
          <p:nvPr>
            <p:ph type="ctrTitle"/>
          </p:nvPr>
        </p:nvSpPr>
        <p:spPr/>
        <p:txBody>
          <a:bodyPr/>
          <a:lstStyle/>
          <a:p>
            <a:endParaRPr lang="en-CA"/>
          </a:p>
        </p:txBody>
      </p:sp>
      <p:sp>
        <p:nvSpPr>
          <p:cNvPr id="3" name="Subtitle 2">
            <a:extLst>
              <a:ext uri="{FF2B5EF4-FFF2-40B4-BE49-F238E27FC236}">
                <a16:creationId xmlns:a16="http://schemas.microsoft.com/office/drawing/2014/main" id="{2E2D8D11-BF50-47FC-A1B1-43B7C5232E05}"/>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997181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59363"/>
          </a:xfrm>
        </p:spPr>
        <p:txBody>
          <a:bodyPr>
            <a:normAutofit/>
          </a:bodyPr>
          <a:lstStyle/>
          <a:p>
            <a:pPr algn="ctr">
              <a:buNone/>
            </a:pPr>
            <a:r>
              <a:rPr lang="en-US" sz="4400" dirty="0">
                <a:solidFill>
                  <a:schemeClr val="bg1"/>
                </a:solidFill>
              </a:rPr>
              <a:t>Then the disciples understood that He had spoken to them about John the Baptist.</a:t>
            </a:r>
          </a:p>
          <a:p>
            <a:pPr algn="ctr">
              <a:buNone/>
            </a:pPr>
            <a:endParaRPr lang="en-US" sz="4400" dirty="0">
              <a:solidFill>
                <a:schemeClr val="bg1"/>
              </a:solidFill>
            </a:endParaRPr>
          </a:p>
          <a:p>
            <a:pPr algn="ctr">
              <a:buNone/>
            </a:pPr>
            <a:r>
              <a:rPr lang="en-US" sz="4400" dirty="0">
                <a:solidFill>
                  <a:schemeClr val="bg1"/>
                </a:solidFill>
              </a:rPr>
              <a:t>                                - Matthew 17: 13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458200" cy="5668963"/>
          </a:xfrm>
        </p:spPr>
        <p:txBody>
          <a:bodyPr/>
          <a:lstStyle/>
          <a:p>
            <a:pPr algn="ctr">
              <a:buNone/>
            </a:pPr>
            <a:r>
              <a:rPr lang="en-US" dirty="0">
                <a:solidFill>
                  <a:schemeClr val="bg1"/>
                </a:solidFill>
              </a:rPr>
              <a:t>You foolish Galatians, who has bewitched you, before whose eyes Jesus Christ was publicly portrayed </a:t>
            </a:r>
            <a:r>
              <a:rPr lang="en-US" i="1" dirty="0">
                <a:solidFill>
                  <a:schemeClr val="bg1"/>
                </a:solidFill>
              </a:rPr>
              <a:t>as</a:t>
            </a:r>
            <a:r>
              <a:rPr lang="en-US" dirty="0">
                <a:solidFill>
                  <a:schemeClr val="bg1"/>
                </a:solidFill>
              </a:rPr>
              <a:t> crucified?</a:t>
            </a:r>
            <a:r>
              <a:rPr lang="en-US" b="1" baseline="30000" dirty="0">
                <a:solidFill>
                  <a:schemeClr val="bg1"/>
                </a:solidFill>
              </a:rPr>
              <a:t> </a:t>
            </a:r>
            <a:r>
              <a:rPr lang="en-US" dirty="0">
                <a:solidFill>
                  <a:schemeClr val="bg1"/>
                </a:solidFill>
              </a:rPr>
              <a:t>This is the only thing I want to find out from you: did you receive the Spirit by the works of the Law, or by hearing with faith? </a:t>
            </a:r>
            <a:r>
              <a:rPr lang="en-US" b="1" baseline="30000" dirty="0">
                <a:solidFill>
                  <a:schemeClr val="bg1"/>
                </a:solidFill>
              </a:rPr>
              <a:t>3 </a:t>
            </a:r>
            <a:r>
              <a:rPr lang="en-US" dirty="0">
                <a:solidFill>
                  <a:schemeClr val="bg1"/>
                </a:solidFill>
              </a:rPr>
              <a:t>Are you so foolish? Having begun by the Spirit, are you now being perfected by the flesh?</a:t>
            </a:r>
          </a:p>
          <a:p>
            <a:pPr algn="ctr">
              <a:buNone/>
            </a:pPr>
            <a:endParaRPr lang="en-US" dirty="0">
              <a:solidFill>
                <a:schemeClr val="bg1"/>
              </a:solidFill>
            </a:endParaRPr>
          </a:p>
          <a:p>
            <a:pPr algn="ctr">
              <a:buNone/>
            </a:pPr>
            <a:r>
              <a:rPr lang="en-US" dirty="0">
                <a:solidFill>
                  <a:schemeClr val="bg1"/>
                </a:solidFill>
              </a:rPr>
              <a:t>                                                          - Galatians 3: 1-3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924800" cy="4830763"/>
          </a:xfrm>
        </p:spPr>
        <p:txBody>
          <a:bodyPr>
            <a:normAutofit/>
          </a:bodyPr>
          <a:lstStyle/>
          <a:p>
            <a:pPr algn="ctr">
              <a:buNone/>
            </a:pPr>
            <a:r>
              <a:rPr lang="en-US" sz="4400" dirty="0">
                <a:solidFill>
                  <a:schemeClr val="bg1"/>
                </a:solidFill>
              </a:rPr>
              <a:t>Therefore as you have received Christ Jesus the Lord, </a:t>
            </a:r>
            <a:r>
              <a:rPr lang="en-US" sz="4400" i="1" dirty="0">
                <a:solidFill>
                  <a:schemeClr val="bg1"/>
                </a:solidFill>
              </a:rPr>
              <a:t>so</a:t>
            </a:r>
            <a:r>
              <a:rPr lang="en-US" sz="4400" dirty="0">
                <a:solidFill>
                  <a:schemeClr val="bg1"/>
                </a:solidFill>
              </a:rPr>
              <a:t> walk in Him</a:t>
            </a:r>
          </a:p>
          <a:p>
            <a:pPr algn="ctr">
              <a:buNone/>
            </a:pPr>
            <a:endParaRPr lang="en-US" sz="4400" dirty="0">
              <a:solidFill>
                <a:schemeClr val="bg1"/>
              </a:solidFill>
            </a:endParaRPr>
          </a:p>
          <a:p>
            <a:pPr algn="ctr">
              <a:buNone/>
            </a:pPr>
            <a:r>
              <a:rPr lang="en-US" sz="4400" dirty="0">
                <a:solidFill>
                  <a:schemeClr val="bg1"/>
                </a:solidFill>
              </a:rPr>
              <a:t>                                - Colossians 2: 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1752600"/>
            <a:ext cx="8229600" cy="5105400"/>
          </a:xfrm>
        </p:spPr>
        <p:txBody>
          <a:bodyPr>
            <a:normAutofit/>
          </a:bodyPr>
          <a:lstStyle/>
          <a:p>
            <a:pPr algn="ctr">
              <a:buNone/>
            </a:pPr>
            <a:r>
              <a:rPr lang="en-US" sz="4400" dirty="0">
                <a:solidFill>
                  <a:schemeClr val="bg1"/>
                </a:solidFill>
              </a:rPr>
              <a:t>Even so Abraham </a:t>
            </a:r>
            <a:r>
              <a:rPr lang="en-US" sz="4400" cap="small" dirty="0">
                <a:solidFill>
                  <a:schemeClr val="bg1"/>
                </a:solidFill>
              </a:rPr>
              <a:t>believed God, and it was reckoned to him as righteousness</a:t>
            </a:r>
            <a:r>
              <a:rPr lang="en-US" sz="4400" dirty="0">
                <a:solidFill>
                  <a:schemeClr val="bg1"/>
                </a:solidFill>
              </a:rPr>
              <a:t>.</a:t>
            </a:r>
          </a:p>
          <a:p>
            <a:pPr algn="ctr">
              <a:buNone/>
            </a:pPr>
            <a:endParaRPr lang="en-US" sz="4400" dirty="0">
              <a:solidFill>
                <a:schemeClr val="bg1"/>
              </a:solidFill>
            </a:endParaRPr>
          </a:p>
          <a:p>
            <a:pPr algn="ctr">
              <a:buNone/>
            </a:pPr>
            <a:r>
              <a:rPr lang="en-US" sz="4400" dirty="0">
                <a:solidFill>
                  <a:schemeClr val="bg1"/>
                </a:solidFill>
              </a:rPr>
              <a:t>                                   - Galatians 3: 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ctr">
              <a:buNone/>
            </a:pPr>
            <a:r>
              <a:rPr lang="en-US" dirty="0">
                <a:solidFill>
                  <a:schemeClr val="bg1"/>
                </a:solidFill>
              </a:rPr>
              <a:t>For as many as are of the works of the Law are under a curse; for it is written, “</a:t>
            </a:r>
            <a:r>
              <a:rPr lang="en-US" cap="small" dirty="0">
                <a:solidFill>
                  <a:schemeClr val="bg1"/>
                </a:solidFill>
              </a:rPr>
              <a:t>Cursed is everyone who does not abide by all things written in the book of the law, to perform them</a:t>
            </a:r>
            <a:r>
              <a:rPr lang="en-US" dirty="0">
                <a:solidFill>
                  <a:schemeClr val="bg1"/>
                </a:solidFill>
              </a:rPr>
              <a:t>.”</a:t>
            </a:r>
            <a:r>
              <a:rPr lang="en-US" b="1" baseline="30000" dirty="0">
                <a:solidFill>
                  <a:schemeClr val="bg1"/>
                </a:solidFill>
              </a:rPr>
              <a:t> </a:t>
            </a:r>
            <a:r>
              <a:rPr lang="en-US" dirty="0">
                <a:solidFill>
                  <a:schemeClr val="bg1"/>
                </a:solidFill>
              </a:rPr>
              <a:t>Now that no one is justified by the Law before God is evident; for, “</a:t>
            </a:r>
            <a:r>
              <a:rPr lang="en-US" cap="small" dirty="0">
                <a:solidFill>
                  <a:schemeClr val="bg1"/>
                </a:solidFill>
              </a:rPr>
              <a:t>The righteous man shall live by faith</a:t>
            </a:r>
            <a:r>
              <a:rPr lang="en-US" dirty="0">
                <a:solidFill>
                  <a:schemeClr val="bg1"/>
                </a:solidFill>
              </a:rPr>
              <a:t>.”</a:t>
            </a:r>
          </a:p>
          <a:p>
            <a:pPr algn="ctr">
              <a:buNone/>
            </a:pPr>
            <a:endParaRPr lang="en-US" dirty="0">
              <a:solidFill>
                <a:schemeClr val="bg1"/>
              </a:solidFill>
            </a:endParaRPr>
          </a:p>
          <a:p>
            <a:pPr algn="ctr">
              <a:buNone/>
            </a:pPr>
            <a:r>
              <a:rPr lang="en-US" dirty="0">
                <a:solidFill>
                  <a:schemeClr val="bg1"/>
                </a:solidFill>
              </a:rPr>
              <a:t>                                                   - Galatians 3: 10-11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ctr">
              <a:buNone/>
            </a:pPr>
            <a:r>
              <a:rPr lang="en-US" sz="4400" dirty="0">
                <a:solidFill>
                  <a:schemeClr val="bg1"/>
                </a:solidFill>
              </a:rPr>
              <a:t>Christ redeemed us from the curse of the Law, having become a curse for us—for it is written, “</a:t>
            </a:r>
            <a:r>
              <a:rPr lang="en-US" sz="4400" cap="small" dirty="0">
                <a:solidFill>
                  <a:schemeClr val="bg1"/>
                </a:solidFill>
              </a:rPr>
              <a:t>Cursed is everyone who hangs on</a:t>
            </a:r>
            <a:r>
              <a:rPr lang="en-US" sz="4400" dirty="0">
                <a:solidFill>
                  <a:schemeClr val="bg1"/>
                </a:solidFill>
              </a:rPr>
              <a:t> </a:t>
            </a:r>
            <a:r>
              <a:rPr lang="en-US" sz="4400" cap="small" dirty="0">
                <a:solidFill>
                  <a:schemeClr val="bg1"/>
                </a:solidFill>
              </a:rPr>
              <a:t>a</a:t>
            </a:r>
            <a:r>
              <a:rPr lang="en-US" sz="4400" dirty="0">
                <a:solidFill>
                  <a:schemeClr val="bg1"/>
                </a:solidFill>
              </a:rPr>
              <a:t> </a:t>
            </a:r>
            <a:r>
              <a:rPr lang="en-US" sz="4400" cap="small" dirty="0">
                <a:solidFill>
                  <a:schemeClr val="bg1"/>
                </a:solidFill>
              </a:rPr>
              <a:t>tree</a:t>
            </a:r>
            <a:r>
              <a:rPr lang="en-US" sz="4400" dirty="0">
                <a:solidFill>
                  <a:schemeClr val="bg1"/>
                </a:solidFill>
              </a:rPr>
              <a:t>”</a:t>
            </a:r>
          </a:p>
          <a:p>
            <a:pPr algn="ctr">
              <a:buNone/>
            </a:pPr>
            <a:endParaRPr lang="en-US" sz="4400" dirty="0">
              <a:solidFill>
                <a:schemeClr val="bg1"/>
              </a:solidFill>
            </a:endParaRPr>
          </a:p>
          <a:p>
            <a:pPr algn="ctr">
              <a:buNone/>
            </a:pPr>
            <a:r>
              <a:rPr lang="en-US" sz="4400" dirty="0">
                <a:solidFill>
                  <a:schemeClr val="bg1"/>
                </a:solidFill>
              </a:rPr>
              <a:t>                                  - Galatians 3: 13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68963"/>
          </a:xfrm>
        </p:spPr>
        <p:txBody>
          <a:bodyPr>
            <a:normAutofit/>
          </a:bodyPr>
          <a:lstStyle/>
          <a:p>
            <a:pPr algn="ctr">
              <a:buNone/>
            </a:pPr>
            <a:r>
              <a:rPr lang="en-US" sz="4400" dirty="0">
                <a:solidFill>
                  <a:schemeClr val="bg1"/>
                </a:solidFill>
              </a:rPr>
              <a:t>Because by the works of the Law no flesh will be justified in His sight; for through the Law </a:t>
            </a:r>
            <a:r>
              <a:rPr lang="en-US" sz="4400" i="1" dirty="0">
                <a:solidFill>
                  <a:schemeClr val="bg1"/>
                </a:solidFill>
              </a:rPr>
              <a:t>comes</a:t>
            </a:r>
            <a:r>
              <a:rPr lang="en-US" sz="4400" dirty="0">
                <a:solidFill>
                  <a:schemeClr val="bg1"/>
                </a:solidFill>
              </a:rPr>
              <a:t> the knowledge of sin.</a:t>
            </a:r>
          </a:p>
          <a:p>
            <a:pPr algn="ctr">
              <a:buNone/>
            </a:pPr>
            <a:endParaRPr lang="en-US" sz="4400" dirty="0">
              <a:solidFill>
                <a:schemeClr val="bg1"/>
              </a:solidFill>
            </a:endParaRPr>
          </a:p>
          <a:p>
            <a:pPr algn="ctr">
              <a:buNone/>
            </a:pPr>
            <a:r>
              <a:rPr lang="en-US" sz="4400" dirty="0">
                <a:solidFill>
                  <a:schemeClr val="bg1"/>
                </a:solidFill>
              </a:rPr>
              <a:t>                                    - Romans 3: 20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265237"/>
            <a:ext cx="8229600" cy="5592763"/>
          </a:xfrm>
        </p:spPr>
        <p:txBody>
          <a:bodyPr>
            <a:normAutofit/>
          </a:bodyPr>
          <a:lstStyle/>
          <a:p>
            <a:pPr algn="ctr">
              <a:buNone/>
            </a:pPr>
            <a:r>
              <a:rPr lang="en-US" sz="4400" b="1" baseline="30000" dirty="0">
                <a:solidFill>
                  <a:schemeClr val="bg1"/>
                </a:solidFill>
              </a:rPr>
              <a:t> </a:t>
            </a:r>
            <a:r>
              <a:rPr lang="en-US" sz="4400" dirty="0">
                <a:solidFill>
                  <a:schemeClr val="bg1"/>
                </a:solidFill>
              </a:rPr>
              <a:t>For the law of the Spirit of life in Christ Jesus has set you free from the law of sin and of death.</a:t>
            </a:r>
          </a:p>
          <a:p>
            <a:pPr algn="ctr">
              <a:buNone/>
            </a:pPr>
            <a:endParaRPr lang="en-US" sz="4400" dirty="0">
              <a:solidFill>
                <a:schemeClr val="bg1"/>
              </a:solidFill>
            </a:endParaRPr>
          </a:p>
          <a:p>
            <a:pPr algn="ctr">
              <a:buNone/>
            </a:pPr>
            <a:r>
              <a:rPr lang="en-US" sz="4400" dirty="0">
                <a:solidFill>
                  <a:schemeClr val="bg1"/>
                </a:solidFill>
              </a:rPr>
              <a:t>                                      - Romans 8: 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533400"/>
            <a:ext cx="8229600" cy="5592763"/>
          </a:xfrm>
        </p:spPr>
        <p:txBody>
          <a:bodyPr>
            <a:normAutofit lnSpcReduction="10000"/>
          </a:bodyPr>
          <a:lstStyle/>
          <a:p>
            <a:pPr algn="ctr">
              <a:buNone/>
            </a:pPr>
            <a:r>
              <a:rPr lang="en-US" sz="4000" dirty="0">
                <a:solidFill>
                  <a:schemeClr val="bg1"/>
                </a:solidFill>
              </a:rPr>
              <a:t>Behold I, Paul, say to you that if you receive circumcision, Christ will be of no benefit to you.</a:t>
            </a:r>
            <a:r>
              <a:rPr lang="en-US" sz="4000" b="1" baseline="30000" dirty="0">
                <a:solidFill>
                  <a:schemeClr val="bg1"/>
                </a:solidFill>
              </a:rPr>
              <a:t> </a:t>
            </a:r>
            <a:r>
              <a:rPr lang="en-US" sz="4000" dirty="0">
                <a:solidFill>
                  <a:schemeClr val="bg1"/>
                </a:solidFill>
              </a:rPr>
              <a:t>And I testify again to every man who receives circumcision, that he is under obligation to keep the whole Law.</a:t>
            </a:r>
          </a:p>
          <a:p>
            <a:pPr algn="ctr">
              <a:buNone/>
            </a:pPr>
            <a:endParaRPr lang="en-US" sz="4000" dirty="0">
              <a:solidFill>
                <a:schemeClr val="bg1"/>
              </a:solidFill>
            </a:endParaRPr>
          </a:p>
          <a:p>
            <a:pPr algn="ctr">
              <a:buNone/>
            </a:pPr>
            <a:r>
              <a:rPr lang="en-US" sz="4000" dirty="0">
                <a:solidFill>
                  <a:schemeClr val="bg1"/>
                </a:solidFill>
              </a:rPr>
              <a:t>                                      - Galatians 5: 2-3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7"/>
            <a:ext cx="8229600" cy="5440363"/>
          </a:xfrm>
        </p:spPr>
        <p:txBody>
          <a:bodyPr>
            <a:normAutofit/>
          </a:bodyPr>
          <a:lstStyle/>
          <a:p>
            <a:pPr algn="ctr">
              <a:buNone/>
            </a:pPr>
            <a:r>
              <a:rPr lang="en-US" sz="4400" dirty="0">
                <a:solidFill>
                  <a:schemeClr val="bg1"/>
                </a:solidFill>
              </a:rPr>
              <a:t>But if you bite and devour one another, take care that you are not consumed by one another.</a:t>
            </a:r>
          </a:p>
          <a:p>
            <a:pPr algn="ctr">
              <a:buNone/>
            </a:pPr>
            <a:endParaRPr lang="en-US" sz="4400" dirty="0">
              <a:solidFill>
                <a:schemeClr val="bg1"/>
              </a:solidFill>
            </a:endParaRPr>
          </a:p>
          <a:p>
            <a:pPr algn="ctr">
              <a:buNone/>
            </a:pPr>
            <a:r>
              <a:rPr lang="en-US" sz="4400" dirty="0">
                <a:solidFill>
                  <a:schemeClr val="bg1"/>
                </a:solidFill>
              </a:rPr>
              <a:t>                                - Galatians 5: 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8534400" cy="6629400"/>
          </a:xfrm>
        </p:spPr>
        <p:txBody>
          <a:bodyPr>
            <a:noAutofit/>
          </a:bodyPr>
          <a:lstStyle/>
          <a:p>
            <a:r>
              <a:rPr lang="en-US" dirty="0">
                <a:solidFill>
                  <a:schemeClr val="bg1"/>
                </a:solidFill>
              </a:rPr>
              <a:t>I am amazed that you are so quickly deserting Him who called you by the grace of Christ, for a different gospel;</a:t>
            </a:r>
            <a:r>
              <a:rPr lang="en-US" b="1" baseline="30000" dirty="0">
                <a:solidFill>
                  <a:schemeClr val="bg1"/>
                </a:solidFill>
              </a:rPr>
              <a:t> </a:t>
            </a:r>
            <a:r>
              <a:rPr lang="en-US" dirty="0">
                <a:solidFill>
                  <a:schemeClr val="bg1"/>
                </a:solidFill>
              </a:rPr>
              <a:t>which is </a:t>
            </a:r>
            <a:r>
              <a:rPr lang="en-US" i="1" dirty="0">
                <a:solidFill>
                  <a:schemeClr val="bg1"/>
                </a:solidFill>
              </a:rPr>
              <a:t>really</a:t>
            </a:r>
            <a:r>
              <a:rPr lang="en-US" dirty="0">
                <a:solidFill>
                  <a:schemeClr val="bg1"/>
                </a:solidFill>
              </a:rPr>
              <a:t> not another; only there are some who are disturbing you and want to distort the gospel of Christ.</a:t>
            </a:r>
            <a:br>
              <a:rPr lang="en-US" dirty="0">
                <a:solidFill>
                  <a:schemeClr val="bg1"/>
                </a:solidFill>
              </a:rPr>
            </a:br>
            <a:br>
              <a:rPr lang="en-US" dirty="0">
                <a:solidFill>
                  <a:schemeClr val="bg1"/>
                </a:solidFill>
              </a:rPr>
            </a:br>
            <a:r>
              <a:rPr lang="en-US" dirty="0">
                <a:solidFill>
                  <a:schemeClr val="bg1"/>
                </a:solidFill>
              </a:rPr>
              <a:t>                                 - Galatians 1: 6-7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516563"/>
          </a:xfrm>
        </p:spPr>
        <p:txBody>
          <a:bodyPr>
            <a:normAutofit/>
          </a:bodyPr>
          <a:lstStyle/>
          <a:p>
            <a:pPr algn="ctr">
              <a:buNone/>
            </a:pPr>
            <a:r>
              <a:rPr lang="en-US" sz="3600" dirty="0">
                <a:solidFill>
                  <a:schemeClr val="bg1"/>
                </a:solidFill>
              </a:rPr>
              <a:t>Who will bring a charge against God’s elect? God is the one who justifies;</a:t>
            </a:r>
            <a:r>
              <a:rPr lang="en-US" sz="3600" b="1" baseline="30000" dirty="0">
                <a:solidFill>
                  <a:schemeClr val="bg1"/>
                </a:solidFill>
              </a:rPr>
              <a:t> </a:t>
            </a:r>
            <a:r>
              <a:rPr lang="en-US" sz="3600" dirty="0">
                <a:solidFill>
                  <a:schemeClr val="bg1"/>
                </a:solidFill>
              </a:rPr>
              <a:t>who is the one who condemns? Christ Jesus is He who died, yes, rather who was raised, who is at the right hand of God, who also intercedes for us.</a:t>
            </a:r>
          </a:p>
          <a:p>
            <a:pPr algn="ctr">
              <a:buNone/>
            </a:pPr>
            <a:endParaRPr lang="en-US" sz="3600" dirty="0">
              <a:solidFill>
                <a:schemeClr val="bg1"/>
              </a:solidFill>
            </a:endParaRPr>
          </a:p>
          <a:p>
            <a:pPr algn="ctr">
              <a:buNone/>
            </a:pPr>
            <a:r>
              <a:rPr lang="en-US" sz="3600" dirty="0">
                <a:solidFill>
                  <a:schemeClr val="bg1"/>
                </a:solidFill>
              </a:rPr>
              <a:t>                                                 - Romans 8: 33-34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248400"/>
          </a:xfrm>
        </p:spPr>
        <p:txBody>
          <a:bodyPr>
            <a:noAutofit/>
          </a:bodyPr>
          <a:lstStyle/>
          <a:p>
            <a:pPr algn="ctr">
              <a:buNone/>
            </a:pPr>
            <a:r>
              <a:rPr lang="en-US" sz="3800" dirty="0">
                <a:solidFill>
                  <a:schemeClr val="bg1"/>
                </a:solidFill>
              </a:rPr>
              <a:t>But even if we, or an angel from heaven, should preach to you a gospel contrary to what we have preached to you, he is to be accursed!</a:t>
            </a:r>
            <a:r>
              <a:rPr lang="en-US" sz="3800" b="1" baseline="30000" dirty="0">
                <a:solidFill>
                  <a:schemeClr val="bg1"/>
                </a:solidFill>
              </a:rPr>
              <a:t> </a:t>
            </a:r>
            <a:r>
              <a:rPr lang="en-US" sz="3800" dirty="0">
                <a:solidFill>
                  <a:schemeClr val="bg1"/>
                </a:solidFill>
              </a:rPr>
              <a:t>As we have said before, so I say again now, if any man is preaching to you a gospel contrary to what you received, he is to be accursed!</a:t>
            </a:r>
          </a:p>
          <a:p>
            <a:pPr algn="ctr">
              <a:buNone/>
            </a:pPr>
            <a:endParaRPr lang="en-US" sz="3800" dirty="0">
              <a:solidFill>
                <a:schemeClr val="bg1"/>
              </a:solidFill>
            </a:endParaRPr>
          </a:p>
          <a:p>
            <a:pPr algn="ctr">
              <a:buNone/>
            </a:pPr>
            <a:r>
              <a:rPr lang="en-US" sz="3800" dirty="0">
                <a:solidFill>
                  <a:schemeClr val="bg1"/>
                </a:solidFill>
              </a:rPr>
              <a:t>                                            -Galatians 1: 8-9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400" dirty="0">
                <a:solidFill>
                  <a:schemeClr val="bg1"/>
                </a:solidFill>
              </a:rPr>
              <a:t>Behold, I was brought forth in iniquity,</a:t>
            </a:r>
            <a:br>
              <a:rPr lang="en-US" sz="4400" dirty="0">
                <a:solidFill>
                  <a:schemeClr val="bg1"/>
                </a:solidFill>
              </a:rPr>
            </a:br>
            <a:r>
              <a:rPr lang="en-US" sz="4400" dirty="0">
                <a:solidFill>
                  <a:schemeClr val="bg1"/>
                </a:solidFill>
              </a:rPr>
              <a:t>And in sin my mother conceived me.</a:t>
            </a:r>
          </a:p>
          <a:p>
            <a:pPr algn="ctr">
              <a:buNone/>
            </a:pPr>
            <a:endParaRPr lang="en-US" sz="4400" dirty="0">
              <a:solidFill>
                <a:schemeClr val="bg1"/>
              </a:solidFill>
            </a:endParaRPr>
          </a:p>
          <a:p>
            <a:pPr algn="ctr">
              <a:buNone/>
            </a:pPr>
            <a:r>
              <a:rPr lang="en-US" sz="4400" dirty="0">
                <a:solidFill>
                  <a:schemeClr val="bg1"/>
                </a:solidFill>
              </a:rPr>
              <a:t>                                     - Psalm 51: 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ctr">
              <a:buNone/>
            </a:pPr>
            <a:r>
              <a:rPr lang="en-US" sz="4400" dirty="0">
                <a:solidFill>
                  <a:schemeClr val="bg1"/>
                </a:solidFill>
              </a:rPr>
              <a:t>But I will sacrifice to You</a:t>
            </a:r>
            <a:br>
              <a:rPr lang="en-US" sz="4400" dirty="0">
                <a:solidFill>
                  <a:schemeClr val="bg1"/>
                </a:solidFill>
              </a:rPr>
            </a:br>
            <a:r>
              <a:rPr lang="en-US" sz="4400" dirty="0">
                <a:solidFill>
                  <a:schemeClr val="bg1"/>
                </a:solidFill>
              </a:rPr>
              <a:t>With the voice of thanksgiving.</a:t>
            </a:r>
            <a:br>
              <a:rPr lang="en-US" sz="4400" dirty="0">
                <a:solidFill>
                  <a:schemeClr val="bg1"/>
                </a:solidFill>
              </a:rPr>
            </a:br>
            <a:r>
              <a:rPr lang="en-US" sz="4400" dirty="0">
                <a:solidFill>
                  <a:schemeClr val="bg1"/>
                </a:solidFill>
              </a:rPr>
              <a:t>That which I have vowed I will pay.</a:t>
            </a:r>
            <a:br>
              <a:rPr lang="en-US" sz="4400" dirty="0">
                <a:solidFill>
                  <a:schemeClr val="bg1"/>
                </a:solidFill>
              </a:rPr>
            </a:br>
            <a:r>
              <a:rPr lang="en-US" sz="4400" dirty="0">
                <a:solidFill>
                  <a:schemeClr val="bg1"/>
                </a:solidFill>
              </a:rPr>
              <a:t>Salvation is from the </a:t>
            </a:r>
            <a:r>
              <a:rPr lang="en-US" sz="4400" cap="small" dirty="0">
                <a:solidFill>
                  <a:schemeClr val="bg1"/>
                </a:solidFill>
              </a:rPr>
              <a:t>Lord</a:t>
            </a:r>
            <a:r>
              <a:rPr lang="en-US" sz="4400" dirty="0">
                <a:solidFill>
                  <a:schemeClr val="bg1"/>
                </a:solidFill>
              </a:rPr>
              <a:t>.”</a:t>
            </a:r>
          </a:p>
          <a:p>
            <a:pPr algn="ctr">
              <a:buNone/>
            </a:pPr>
            <a:endParaRPr lang="en-US" sz="4400" dirty="0">
              <a:solidFill>
                <a:schemeClr val="bg1"/>
              </a:solidFill>
            </a:endParaRPr>
          </a:p>
          <a:p>
            <a:pPr algn="ctr">
              <a:buNone/>
            </a:pPr>
            <a:r>
              <a:rPr lang="en-US" sz="4400" dirty="0">
                <a:solidFill>
                  <a:schemeClr val="bg1"/>
                </a:solidFill>
              </a:rPr>
              <a:t>                                         - Jonah 2: 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pPr algn="ctr">
              <a:buNone/>
            </a:pPr>
            <a:r>
              <a:rPr lang="en-US" sz="3600" dirty="0">
                <a:solidFill>
                  <a:schemeClr val="bg1"/>
                </a:solidFill>
              </a:rPr>
              <a:t>For by grace you have been saved through faith; and that not of yourselves, </a:t>
            </a:r>
            <a:r>
              <a:rPr lang="en-US" sz="3600" i="1" dirty="0">
                <a:solidFill>
                  <a:schemeClr val="bg1"/>
                </a:solidFill>
              </a:rPr>
              <a:t>it is</a:t>
            </a:r>
            <a:r>
              <a:rPr lang="en-US" sz="3600" dirty="0">
                <a:solidFill>
                  <a:schemeClr val="bg1"/>
                </a:solidFill>
              </a:rPr>
              <a:t> the gift of God; </a:t>
            </a:r>
            <a:r>
              <a:rPr lang="en-US" sz="3600" b="1" baseline="30000" dirty="0">
                <a:solidFill>
                  <a:schemeClr val="bg1"/>
                </a:solidFill>
              </a:rPr>
              <a:t>9 </a:t>
            </a:r>
            <a:r>
              <a:rPr lang="en-US" sz="3600" dirty="0">
                <a:solidFill>
                  <a:schemeClr val="bg1"/>
                </a:solidFill>
              </a:rPr>
              <a:t>not as a result of works, so that no one may boast.</a:t>
            </a:r>
            <a:r>
              <a:rPr lang="en-US" sz="3600" b="1" baseline="30000" dirty="0">
                <a:solidFill>
                  <a:schemeClr val="bg1"/>
                </a:solidFill>
              </a:rPr>
              <a:t> </a:t>
            </a:r>
            <a:r>
              <a:rPr lang="en-US" sz="3600" dirty="0">
                <a:solidFill>
                  <a:schemeClr val="bg1"/>
                </a:solidFill>
              </a:rPr>
              <a:t>For we are His workmanship, created in Christ Jesus for good works, which God prepared beforehand so that we would walk in them.</a:t>
            </a:r>
          </a:p>
          <a:p>
            <a:pPr algn="ctr">
              <a:buNone/>
            </a:pPr>
            <a:endParaRPr lang="en-US" sz="3600" dirty="0">
              <a:solidFill>
                <a:schemeClr val="bg1"/>
              </a:solidFill>
            </a:endParaRPr>
          </a:p>
          <a:p>
            <a:pPr algn="ctr">
              <a:buNone/>
            </a:pPr>
            <a:r>
              <a:rPr lang="en-US" sz="3600" dirty="0">
                <a:solidFill>
                  <a:schemeClr val="bg1"/>
                </a:solidFill>
              </a:rPr>
              <a:t>                                         - Ephesians 2: 8-10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592763"/>
          </a:xfrm>
        </p:spPr>
        <p:txBody>
          <a:bodyPr>
            <a:noAutofit/>
          </a:bodyPr>
          <a:lstStyle/>
          <a:p>
            <a:pPr algn="ctr">
              <a:buNone/>
            </a:pPr>
            <a:r>
              <a:rPr lang="en-US" sz="4000" dirty="0">
                <a:solidFill>
                  <a:schemeClr val="bg1"/>
                </a:solidFill>
              </a:rPr>
              <a:t>For I would have you know, brethren, that the gospel which was preached by me is not according to man.</a:t>
            </a:r>
            <a:r>
              <a:rPr lang="en-US" sz="4000" b="1" baseline="30000" dirty="0">
                <a:solidFill>
                  <a:schemeClr val="bg1"/>
                </a:solidFill>
              </a:rPr>
              <a:t> </a:t>
            </a:r>
            <a:r>
              <a:rPr lang="en-US" sz="4000" dirty="0">
                <a:solidFill>
                  <a:schemeClr val="bg1"/>
                </a:solidFill>
              </a:rPr>
              <a:t>For I neither received it from man, nor was I taught it, but </a:t>
            </a:r>
            <a:r>
              <a:rPr lang="en-US" sz="4000" i="1" dirty="0">
                <a:solidFill>
                  <a:schemeClr val="bg1"/>
                </a:solidFill>
              </a:rPr>
              <a:t>I received it</a:t>
            </a:r>
            <a:r>
              <a:rPr lang="en-US" sz="4000" dirty="0">
                <a:solidFill>
                  <a:schemeClr val="bg1"/>
                </a:solidFill>
              </a:rPr>
              <a:t> through a revelation of Jesus Christ.</a:t>
            </a:r>
          </a:p>
          <a:p>
            <a:pPr algn="ctr">
              <a:buNone/>
            </a:pPr>
            <a:endParaRPr lang="en-US" sz="4000" dirty="0">
              <a:solidFill>
                <a:schemeClr val="bg1"/>
              </a:solidFill>
            </a:endParaRPr>
          </a:p>
          <a:p>
            <a:pPr algn="ctr">
              <a:buNone/>
            </a:pPr>
            <a:r>
              <a:rPr lang="en-US" sz="4000" dirty="0">
                <a:solidFill>
                  <a:schemeClr val="bg1"/>
                </a:solidFill>
              </a:rPr>
              <a:t>                                   - Galatians 1: 11-12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59363"/>
          </a:xfrm>
        </p:spPr>
        <p:txBody>
          <a:bodyPr>
            <a:normAutofit/>
          </a:bodyPr>
          <a:lstStyle/>
          <a:p>
            <a:pPr algn="ctr">
              <a:buNone/>
            </a:pPr>
            <a:r>
              <a:rPr lang="en-US" sz="4400" dirty="0">
                <a:solidFill>
                  <a:schemeClr val="bg1"/>
                </a:solidFill>
              </a:rPr>
              <a:t>But when </a:t>
            </a:r>
            <a:r>
              <a:rPr lang="en-US" sz="4400" dirty="0" err="1">
                <a:solidFill>
                  <a:schemeClr val="bg1"/>
                </a:solidFill>
              </a:rPr>
              <a:t>Cephas</a:t>
            </a:r>
            <a:r>
              <a:rPr lang="en-US" sz="4400" dirty="0">
                <a:solidFill>
                  <a:schemeClr val="bg1"/>
                </a:solidFill>
              </a:rPr>
              <a:t> came to Antioch, I opposed him to his face, because he stood condemned.</a:t>
            </a:r>
          </a:p>
          <a:p>
            <a:pPr algn="ctr">
              <a:buNone/>
            </a:pPr>
            <a:endParaRPr lang="en-US" sz="4400" dirty="0">
              <a:solidFill>
                <a:schemeClr val="bg1"/>
              </a:solidFill>
            </a:endParaRPr>
          </a:p>
          <a:p>
            <a:pPr algn="ctr">
              <a:buNone/>
            </a:pPr>
            <a:r>
              <a:rPr lang="en-US" sz="4400" dirty="0">
                <a:solidFill>
                  <a:schemeClr val="bg1"/>
                </a:solidFill>
              </a:rPr>
              <a:t>                                 - Galatians 2: 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algn="ctr">
              <a:buNone/>
            </a:pPr>
            <a:r>
              <a:rPr lang="en-US" sz="3400" dirty="0">
                <a:solidFill>
                  <a:schemeClr val="bg1"/>
                </a:solidFill>
              </a:rPr>
              <a:t>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a:t>
            </a:r>
          </a:p>
          <a:p>
            <a:pPr algn="ctr">
              <a:buNone/>
            </a:pPr>
            <a:endParaRPr lang="en-US" sz="3400" dirty="0">
              <a:solidFill>
                <a:schemeClr val="bg1"/>
              </a:solidFill>
            </a:endParaRPr>
          </a:p>
          <a:p>
            <a:pPr algn="ctr">
              <a:buNone/>
            </a:pPr>
            <a:r>
              <a:rPr lang="en-US" sz="3400" dirty="0">
                <a:solidFill>
                  <a:schemeClr val="bg1"/>
                </a:solidFill>
              </a:rPr>
              <a:t>                                                     - Galatians 2: 16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853</Words>
  <Application>Microsoft Office PowerPoint</Application>
  <PresentationFormat>On-screen Show (4:3)</PresentationFormat>
  <Paragraphs>55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I am amazed that you are so quickly deserting Him who called you by the grace of Christ, for a different gospel; which is really not another; only there are some who are disturbing you and want to distort the gospel of Christ.                                   - Galatians 1: 6-7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amazed that you are so quickly deserting Him who called you by the grace of Christ, for a different gospel; which is really not another; only there are some who are disturbing you and want to distort the gospel of Christ.                                   - Galatians 1: 6-7</dc:title>
  <dc:creator>Projector</dc:creator>
  <cp:lastModifiedBy>Amanda How</cp:lastModifiedBy>
  <cp:revision>5</cp:revision>
  <dcterms:created xsi:type="dcterms:W3CDTF">2020-03-01T15:23:31Z</dcterms:created>
  <dcterms:modified xsi:type="dcterms:W3CDTF">2020-03-08T17:26:35Z</dcterms:modified>
</cp:coreProperties>
</file>